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63" r:id="rId5"/>
    <p:sldId id="264" r:id="rId6"/>
    <p:sldId id="265" r:id="rId7"/>
    <p:sldId id="275" r:id="rId8"/>
    <p:sldId id="267" r:id="rId9"/>
    <p:sldId id="268" r:id="rId10"/>
    <p:sldId id="276" r:id="rId11"/>
    <p:sldId id="270" r:id="rId12"/>
    <p:sldId id="269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D75"/>
    <a:srgbClr val="863287"/>
    <a:srgbClr val="625C9A"/>
    <a:srgbClr val="BC1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E73C43-CC2D-41F6-917B-24EE9990D96F}" v="2" dt="2025-07-16T03:00:19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4" autoAdjust="0"/>
    <p:restoredTop sz="74968"/>
  </p:normalViewPr>
  <p:slideViewPr>
    <p:cSldViewPr snapToGrid="0">
      <p:cViewPr varScale="1">
        <p:scale>
          <a:sx n="83" d="100"/>
          <a:sy n="83" d="100"/>
        </p:scale>
        <p:origin x="16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Neumann" userId="32c770cd-6f96-44fc-b099-c5ff442316bb" providerId="ADAL" clId="{95E73C43-CC2D-41F6-917B-24EE9990D96F}"/>
    <pc:docChg chg="custSel modSld">
      <pc:chgData name="Claire Neumann" userId="32c770cd-6f96-44fc-b099-c5ff442316bb" providerId="ADAL" clId="{95E73C43-CC2D-41F6-917B-24EE9990D96F}" dt="2025-07-16T03:02:11.733" v="55" actId="255"/>
      <pc:docMkLst>
        <pc:docMk/>
      </pc:docMkLst>
      <pc:sldChg chg="modSp mod">
        <pc:chgData name="Claire Neumann" userId="32c770cd-6f96-44fc-b099-c5ff442316bb" providerId="ADAL" clId="{95E73C43-CC2D-41F6-917B-24EE9990D96F}" dt="2025-07-16T03:00:35.075" v="7" actId="14100"/>
        <pc:sldMkLst>
          <pc:docMk/>
          <pc:sldMk cId="3314081523" sldId="263"/>
        </pc:sldMkLst>
        <pc:spChg chg="mod">
          <ac:chgData name="Claire Neumann" userId="32c770cd-6f96-44fc-b099-c5ff442316bb" providerId="ADAL" clId="{95E73C43-CC2D-41F6-917B-24EE9990D96F}" dt="2025-07-16T03:00:35.075" v="7" actId="14100"/>
          <ac:spMkLst>
            <pc:docMk/>
            <pc:sldMk cId="3314081523" sldId="263"/>
            <ac:spMk id="2" creationId="{FF8BE9C9-A200-B6F8-B11F-AF0D76EF2252}"/>
          </ac:spMkLst>
        </pc:spChg>
        <pc:spChg chg="mod">
          <ac:chgData name="Claire Neumann" userId="32c770cd-6f96-44fc-b099-c5ff442316bb" providerId="ADAL" clId="{95E73C43-CC2D-41F6-917B-24EE9990D96F}" dt="2025-07-16T03:00:19.101" v="5"/>
          <ac:spMkLst>
            <pc:docMk/>
            <pc:sldMk cId="3314081523" sldId="263"/>
            <ac:spMk id="12" creationId="{289210EE-B7AB-C257-95EA-929CBF7DBCC6}"/>
          </ac:spMkLst>
        </pc:spChg>
      </pc:sldChg>
      <pc:sldChg chg="modSp mod modNotesTx">
        <pc:chgData name="Claire Neumann" userId="32c770cd-6f96-44fc-b099-c5ff442316bb" providerId="ADAL" clId="{95E73C43-CC2D-41F6-917B-24EE9990D96F}" dt="2025-07-16T03:01:25.330" v="49" actId="20577"/>
        <pc:sldMkLst>
          <pc:docMk/>
          <pc:sldMk cId="2336810123" sldId="268"/>
        </pc:sldMkLst>
        <pc:spChg chg="mod">
          <ac:chgData name="Claire Neumann" userId="32c770cd-6f96-44fc-b099-c5ff442316bb" providerId="ADAL" clId="{95E73C43-CC2D-41F6-917B-24EE9990D96F}" dt="2025-07-16T03:01:04.565" v="10" actId="20577"/>
          <ac:spMkLst>
            <pc:docMk/>
            <pc:sldMk cId="2336810123" sldId="268"/>
            <ac:spMk id="3" creationId="{A1DE0057-E2C2-4DA5-B7A5-11F981956BFD}"/>
          </ac:spMkLst>
        </pc:spChg>
      </pc:sldChg>
      <pc:sldChg chg="modSp mod">
        <pc:chgData name="Claire Neumann" userId="32c770cd-6f96-44fc-b099-c5ff442316bb" providerId="ADAL" clId="{95E73C43-CC2D-41F6-917B-24EE9990D96F}" dt="2025-07-16T03:01:46.969" v="53" actId="1076"/>
        <pc:sldMkLst>
          <pc:docMk/>
          <pc:sldMk cId="3332615962" sldId="269"/>
        </pc:sldMkLst>
        <pc:spChg chg="mod">
          <ac:chgData name="Claire Neumann" userId="32c770cd-6f96-44fc-b099-c5ff442316bb" providerId="ADAL" clId="{95E73C43-CC2D-41F6-917B-24EE9990D96F}" dt="2025-07-16T03:01:43.332" v="52" actId="1076"/>
          <ac:spMkLst>
            <pc:docMk/>
            <pc:sldMk cId="3332615962" sldId="269"/>
            <ac:spMk id="2" creationId="{8606A654-3F51-395E-A1A2-3B0402591859}"/>
          </ac:spMkLst>
        </pc:spChg>
        <pc:graphicFrameChg chg="mod modGraphic">
          <ac:chgData name="Claire Neumann" userId="32c770cd-6f96-44fc-b099-c5ff442316bb" providerId="ADAL" clId="{95E73C43-CC2D-41F6-917B-24EE9990D96F}" dt="2025-07-16T03:01:46.969" v="53" actId="1076"/>
          <ac:graphicFrameMkLst>
            <pc:docMk/>
            <pc:sldMk cId="3332615962" sldId="269"/>
            <ac:graphicFrameMk id="13" creationId="{E8629C5E-05DF-B756-4174-3073FE0E6C12}"/>
          </ac:graphicFrameMkLst>
        </pc:graphicFrameChg>
      </pc:sldChg>
      <pc:sldChg chg="modSp mod">
        <pc:chgData name="Claire Neumann" userId="32c770cd-6f96-44fc-b099-c5ff442316bb" providerId="ADAL" clId="{95E73C43-CC2D-41F6-917B-24EE9990D96F}" dt="2025-07-16T03:00:14.338" v="4" actId="27636"/>
        <pc:sldMkLst>
          <pc:docMk/>
          <pc:sldMk cId="2576425642" sldId="270"/>
        </pc:sldMkLst>
        <pc:spChg chg="mod">
          <ac:chgData name="Claire Neumann" userId="32c770cd-6f96-44fc-b099-c5ff442316bb" providerId="ADAL" clId="{95E73C43-CC2D-41F6-917B-24EE9990D96F}" dt="2025-07-16T03:00:14.338" v="4" actId="27636"/>
          <ac:spMkLst>
            <pc:docMk/>
            <pc:sldMk cId="2576425642" sldId="270"/>
            <ac:spMk id="3" creationId="{0307DC82-CA26-FADB-0888-B3C2E2772246}"/>
          </ac:spMkLst>
        </pc:spChg>
      </pc:sldChg>
      <pc:sldChg chg="modSp mod">
        <pc:chgData name="Claire Neumann" userId="32c770cd-6f96-44fc-b099-c5ff442316bb" providerId="ADAL" clId="{95E73C43-CC2D-41F6-917B-24EE9990D96F}" dt="2025-07-16T03:02:11.733" v="55" actId="255"/>
        <pc:sldMkLst>
          <pc:docMk/>
          <pc:sldMk cId="1823281645" sldId="273"/>
        </pc:sldMkLst>
        <pc:spChg chg="mod">
          <ac:chgData name="Claire Neumann" userId="32c770cd-6f96-44fc-b099-c5ff442316bb" providerId="ADAL" clId="{95E73C43-CC2D-41F6-917B-24EE9990D96F}" dt="2025-07-16T03:02:11.733" v="55" actId="255"/>
          <ac:spMkLst>
            <pc:docMk/>
            <pc:sldMk cId="1823281645" sldId="273"/>
            <ac:spMk id="3" creationId="{70E1CDB1-498E-F08D-128F-7D36861ECB29}"/>
          </ac:spMkLst>
        </pc:spChg>
      </pc:sldChg>
      <pc:sldChg chg="modSp mod">
        <pc:chgData name="Claire Neumann" userId="32c770cd-6f96-44fc-b099-c5ff442316bb" providerId="ADAL" clId="{95E73C43-CC2D-41F6-917B-24EE9990D96F}" dt="2025-07-16T03:00:52.080" v="9" actId="14100"/>
        <pc:sldMkLst>
          <pc:docMk/>
          <pc:sldMk cId="826222854" sldId="275"/>
        </pc:sldMkLst>
        <pc:graphicFrameChg chg="mod">
          <ac:chgData name="Claire Neumann" userId="32c770cd-6f96-44fc-b099-c5ff442316bb" providerId="ADAL" clId="{95E73C43-CC2D-41F6-917B-24EE9990D96F}" dt="2025-07-16T03:00:52.080" v="9" actId="14100"/>
          <ac:graphicFrameMkLst>
            <pc:docMk/>
            <pc:sldMk cId="826222854" sldId="275"/>
            <ac:graphicFrameMk id="7" creationId="{F1576371-7009-04AF-DE41-A3A79A0BBB1E}"/>
          </ac:graphicFrameMkLst>
        </pc:graphicFrameChg>
      </pc:sldChg>
      <pc:sldChg chg="modSp mod">
        <pc:chgData name="Claire Neumann" userId="32c770cd-6f96-44fc-b099-c5ff442316bb" providerId="ADAL" clId="{95E73C43-CC2D-41F6-917B-24EE9990D96F}" dt="2025-07-16T03:00:14.324" v="3" actId="27636"/>
        <pc:sldMkLst>
          <pc:docMk/>
          <pc:sldMk cId="3812492131" sldId="276"/>
        </pc:sldMkLst>
        <pc:spChg chg="mod">
          <ac:chgData name="Claire Neumann" userId="32c770cd-6f96-44fc-b099-c5ff442316bb" providerId="ADAL" clId="{95E73C43-CC2D-41F6-917B-24EE9990D96F}" dt="2025-07-16T03:00:14.324" v="3" actId="27636"/>
          <ac:spMkLst>
            <pc:docMk/>
            <pc:sldMk cId="3812492131" sldId="276"/>
            <ac:spMk id="3" creationId="{72951669-0E64-BED8-A815-51A1F2FB893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7A9F57-2F99-9741-A7AA-87D05421F1C5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1EE377C-3D1B-5C45-BE91-6CD6CD2D3E06}">
      <dgm:prSet/>
      <dgm:spPr/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Assessed for eligibility </a:t>
          </a:r>
          <a:r>
            <a:rPr lang="en-US" b="0" dirty="0">
              <a:latin typeface="GOTHAM-BOOK" panose="02000504050000020004" pitchFamily="2" charset="0"/>
            </a:rPr>
            <a:t>(n=79)</a:t>
          </a:r>
        </a:p>
      </dgm:t>
    </dgm:pt>
    <dgm:pt modelId="{44A5C343-DF9C-284F-9FB6-1CEA8ACE0BFF}" type="parTrans" cxnId="{E3C92781-2DF0-7D42-898C-B58916E541D7}">
      <dgm:prSet/>
      <dgm:spPr/>
      <dgm:t>
        <a:bodyPr/>
        <a:lstStyle/>
        <a:p>
          <a:endParaRPr lang="en-US"/>
        </a:p>
      </dgm:t>
    </dgm:pt>
    <dgm:pt modelId="{42C3F1A4-390C-C94F-BA8C-68644C5986AB}" type="sibTrans" cxnId="{E3C92781-2DF0-7D42-898C-B58916E541D7}">
      <dgm:prSet/>
      <dgm:spPr/>
      <dgm:t>
        <a:bodyPr/>
        <a:lstStyle/>
        <a:p>
          <a:endParaRPr lang="en-US"/>
        </a:p>
      </dgm:t>
    </dgm:pt>
    <dgm:pt modelId="{D57F9E5A-5D39-BE4D-B4C2-88CAF5534693}">
      <dgm:prSet/>
      <dgm:spPr/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Excluded</a:t>
          </a:r>
          <a:r>
            <a:rPr lang="en-US" b="0" dirty="0">
              <a:latin typeface="GOTHAM-BOOK" panose="02000504050000020004" pitchFamily="2" charset="0"/>
            </a:rPr>
            <a:t> (n=17)</a:t>
          </a:r>
        </a:p>
      </dgm:t>
    </dgm:pt>
    <dgm:pt modelId="{9486D5BA-B727-D749-95E1-6CFEA9087534}" type="parTrans" cxnId="{3E6A2DC5-BE73-594F-8DAC-24C471F41464}">
      <dgm:prSet/>
      <dgm:spPr>
        <a:ln>
          <a:noFill/>
        </a:ln>
      </dgm:spPr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0B2834DA-5A5B-9F41-8D04-62B4AACA7639}" type="sibTrans" cxnId="{3E6A2DC5-BE73-594F-8DAC-24C471F41464}">
      <dgm:prSet/>
      <dgm:spPr/>
      <dgm:t>
        <a:bodyPr/>
        <a:lstStyle/>
        <a:p>
          <a:endParaRPr lang="en-US"/>
        </a:p>
      </dgm:t>
    </dgm:pt>
    <dgm:pt modelId="{245DF256-01DA-774A-86AC-F6EF204ECAEF}">
      <dgm:prSet/>
      <dgm:spPr/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Randomized</a:t>
          </a:r>
          <a:r>
            <a:rPr lang="en-US" b="0" dirty="0">
              <a:latin typeface="GOTHAM-BOOK" panose="02000504050000020004" pitchFamily="2" charset="0"/>
            </a:rPr>
            <a:t> (n=62)</a:t>
          </a:r>
        </a:p>
      </dgm:t>
    </dgm:pt>
    <dgm:pt modelId="{BCFA85A8-7AA1-D744-9BF8-C002B316C17A}" type="parTrans" cxnId="{DF0B4264-9D16-224B-B27D-27C26A0B321B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3CBA564E-497D-AD45-8FCE-CBE4C92289EE}" type="sibTrans" cxnId="{DF0B4264-9D16-224B-B27D-27C26A0B321B}">
      <dgm:prSet/>
      <dgm:spPr/>
      <dgm:t>
        <a:bodyPr/>
        <a:lstStyle/>
        <a:p>
          <a:endParaRPr lang="en-US"/>
        </a:p>
      </dgm:t>
    </dgm:pt>
    <dgm:pt modelId="{098E0E0A-4022-8D43-A70D-42F4F66F160E}">
      <dgm:prSet/>
      <dgm:spPr>
        <a:solidFill>
          <a:schemeClr val="bg1">
            <a:alpha val="20000"/>
          </a:schemeClr>
        </a:solidFill>
      </dgm:spPr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Octreotide</a:t>
          </a:r>
          <a:r>
            <a:rPr lang="en-US" b="0" dirty="0">
              <a:latin typeface="GOTHAM-BOOK" panose="02000504050000020004" pitchFamily="2" charset="0"/>
            </a:rPr>
            <a:t> (n=31)</a:t>
          </a:r>
        </a:p>
      </dgm:t>
    </dgm:pt>
    <dgm:pt modelId="{3B75C142-6D21-C44D-90AE-AABFBC2F146C}" type="parTrans" cxnId="{67ABE3B7-3822-1942-85FD-91B3EA34FC8C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451A86C7-AB5E-D94F-8C13-1452FF66B9ED}" type="sibTrans" cxnId="{67ABE3B7-3822-1942-85FD-91B3EA34FC8C}">
      <dgm:prSet/>
      <dgm:spPr/>
      <dgm:t>
        <a:bodyPr/>
        <a:lstStyle/>
        <a:p>
          <a:endParaRPr lang="en-US"/>
        </a:p>
      </dgm:t>
    </dgm:pt>
    <dgm:pt modelId="{B8C1E112-554C-B54F-ACF8-74ACE398070E}">
      <dgm:prSet/>
      <dgm:spPr/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Received intervention </a:t>
          </a:r>
          <a:r>
            <a:rPr lang="en-US" b="0" dirty="0">
              <a:latin typeface="GOTHAM-BOOK" panose="02000504050000020004" pitchFamily="2" charset="0"/>
            </a:rPr>
            <a:t>(n=31)</a:t>
          </a:r>
        </a:p>
      </dgm:t>
    </dgm:pt>
    <dgm:pt modelId="{D6F5600A-52B6-E345-A033-85E554906348}" type="parTrans" cxnId="{6F76B717-E3E7-BB40-9729-8E0054259027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86F740AE-5279-394D-8CFF-F039E9615F03}" type="sibTrans" cxnId="{6F76B717-E3E7-BB40-9729-8E0054259027}">
      <dgm:prSet/>
      <dgm:spPr/>
      <dgm:t>
        <a:bodyPr/>
        <a:lstStyle/>
        <a:p>
          <a:endParaRPr lang="en-US"/>
        </a:p>
      </dgm:t>
    </dgm:pt>
    <dgm:pt modelId="{81212CD3-B2CA-5C4F-9940-2C20DE44069C}">
      <dgm:prSet/>
      <dgm:spPr/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Discontinued intervention </a:t>
          </a:r>
          <a:r>
            <a:rPr lang="en-US" b="0" dirty="0">
              <a:latin typeface="GOTHAM-BOOK" panose="02000504050000020004" pitchFamily="2" charset="0"/>
            </a:rPr>
            <a:t>(n=8)</a:t>
          </a:r>
        </a:p>
      </dgm:t>
    </dgm:pt>
    <dgm:pt modelId="{2CA106EB-2477-DD46-AE32-2D2632D71D02}" type="parTrans" cxnId="{5DE53E15-4B7A-B24F-8ACF-A5D980F2C186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147FB2EF-236E-8046-9B21-33FBA06FF2D1}" type="sibTrans" cxnId="{5DE53E15-4B7A-B24F-8ACF-A5D980F2C186}">
      <dgm:prSet/>
      <dgm:spPr/>
      <dgm:t>
        <a:bodyPr/>
        <a:lstStyle/>
        <a:p>
          <a:endParaRPr lang="en-US"/>
        </a:p>
      </dgm:t>
    </dgm:pt>
    <dgm:pt modelId="{9BFF9650-54D3-5949-B0B7-EB578A3D7339}">
      <dgm:prSet custT="1"/>
      <dgm:spPr/>
      <dgm:t>
        <a:bodyPr/>
        <a:lstStyle/>
        <a:p>
          <a:r>
            <a:rPr lang="en-US" sz="1100" b="0" dirty="0">
              <a:latin typeface="GOTHAM-BOOK" panose="02000504050000020004" pitchFamily="2" charset="0"/>
            </a:rPr>
            <a:t>Adverse events (n=2)</a:t>
          </a:r>
        </a:p>
      </dgm:t>
    </dgm:pt>
    <dgm:pt modelId="{3BC9A073-6BE9-324A-8756-92F3CECC45EF}" type="parTrans" cxnId="{E667FB82-A465-AB45-9559-E03498CB2BC1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173F74A9-2C2D-914D-9854-896559646971}" type="sibTrans" cxnId="{E667FB82-A465-AB45-9559-E03498CB2BC1}">
      <dgm:prSet/>
      <dgm:spPr/>
      <dgm:t>
        <a:bodyPr/>
        <a:lstStyle/>
        <a:p>
          <a:endParaRPr lang="en-US"/>
        </a:p>
      </dgm:t>
    </dgm:pt>
    <dgm:pt modelId="{71D077A3-1E4D-8E49-A1DD-55475559ADE5}">
      <dgm:prSet custT="1"/>
      <dgm:spPr/>
      <dgm:t>
        <a:bodyPr/>
        <a:lstStyle/>
        <a:p>
          <a:r>
            <a:rPr lang="en-US" sz="1100" b="0" dirty="0">
              <a:latin typeface="GOTHAM-BOOK" panose="02000504050000020004" pitchFamily="2" charset="0"/>
            </a:rPr>
            <a:t>Started palliative care (n=3)</a:t>
          </a:r>
        </a:p>
      </dgm:t>
    </dgm:pt>
    <dgm:pt modelId="{1BF7B0FD-A93C-9347-BEEB-5584BE76272A}" type="parTrans" cxnId="{081A88E6-F526-DF4A-979B-39B8A913B928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6756FB05-CBF1-0B4E-A364-3D4CC3847F51}" type="sibTrans" cxnId="{081A88E6-F526-DF4A-979B-39B8A913B928}">
      <dgm:prSet/>
      <dgm:spPr/>
      <dgm:t>
        <a:bodyPr/>
        <a:lstStyle/>
        <a:p>
          <a:endParaRPr lang="en-US"/>
        </a:p>
      </dgm:t>
    </dgm:pt>
    <dgm:pt modelId="{CF5C4C1A-E10C-5249-B779-C8D9BE71CECE}">
      <dgm:prSet custT="1"/>
      <dgm:spPr/>
      <dgm:t>
        <a:bodyPr/>
        <a:lstStyle/>
        <a:p>
          <a:r>
            <a:rPr lang="en-US" sz="1100" b="0" dirty="0">
              <a:latin typeface="GOTHAM-BOOK" panose="02000504050000020004" pitchFamily="2" charset="0"/>
            </a:rPr>
            <a:t>Other reasons (n=3)</a:t>
          </a:r>
        </a:p>
      </dgm:t>
    </dgm:pt>
    <dgm:pt modelId="{FD414F4D-FDC1-1E40-934F-63B99F229233}" type="parTrans" cxnId="{2191B2A3-CF47-0A40-8449-DC09F2299024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A53ACD87-C795-D549-AF6B-77DB32010E06}" type="sibTrans" cxnId="{2191B2A3-CF47-0A40-8449-DC09F2299024}">
      <dgm:prSet/>
      <dgm:spPr/>
      <dgm:t>
        <a:bodyPr/>
        <a:lstStyle/>
        <a:p>
          <a:endParaRPr lang="en-US"/>
        </a:p>
      </dgm:t>
    </dgm:pt>
    <dgm:pt modelId="{642039EA-7CAA-FB41-A9A7-10C53D1A586D}">
      <dgm:prSet/>
      <dgm:spPr>
        <a:solidFill>
          <a:schemeClr val="bg1">
            <a:alpha val="20000"/>
          </a:schemeClr>
        </a:solidFill>
      </dgm:spPr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Standard of care </a:t>
          </a:r>
        </a:p>
        <a:p>
          <a:r>
            <a:rPr lang="en-US" b="0" dirty="0">
              <a:latin typeface="GOTHAM-BOOK" panose="02000504050000020004" pitchFamily="2" charset="0"/>
            </a:rPr>
            <a:t>(n=31)</a:t>
          </a:r>
        </a:p>
      </dgm:t>
    </dgm:pt>
    <dgm:pt modelId="{6EEED167-8038-774A-9266-313D08FCDEEC}" type="parTrans" cxnId="{376D7BBD-877C-AC4F-BCB5-B15A098A3516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84181FB0-FDEA-7F47-AF62-F73EE85EF514}" type="sibTrans" cxnId="{376D7BBD-877C-AC4F-BCB5-B15A098A3516}">
      <dgm:prSet/>
      <dgm:spPr/>
      <dgm:t>
        <a:bodyPr/>
        <a:lstStyle/>
        <a:p>
          <a:endParaRPr lang="en-US"/>
        </a:p>
      </dgm:t>
    </dgm:pt>
    <dgm:pt modelId="{A53172BD-2ACD-6147-A91E-C8DF78E9D06C}">
      <dgm:prSet/>
      <dgm:spPr/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Received intervention</a:t>
          </a:r>
          <a:r>
            <a:rPr lang="en-US" b="0" dirty="0">
              <a:latin typeface="GOTHAM-BOOK" panose="02000504050000020004" pitchFamily="2" charset="0"/>
            </a:rPr>
            <a:t> (n=31)</a:t>
          </a:r>
        </a:p>
      </dgm:t>
    </dgm:pt>
    <dgm:pt modelId="{89B724A7-6B00-9347-B1F1-E51CA90D1065}" type="parTrans" cxnId="{EDE5D8DC-A5E5-4142-8C02-1C6DAEE5F89C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21FFEC69-F801-4D4F-8653-E68B8B2809E1}" type="sibTrans" cxnId="{EDE5D8DC-A5E5-4142-8C02-1C6DAEE5F89C}">
      <dgm:prSet/>
      <dgm:spPr/>
      <dgm:t>
        <a:bodyPr/>
        <a:lstStyle/>
        <a:p>
          <a:endParaRPr lang="en-US"/>
        </a:p>
      </dgm:t>
    </dgm:pt>
    <dgm:pt modelId="{499ACCA9-9BB3-3040-B7B9-FC2C85C49959}">
      <dgm:prSet/>
      <dgm:spPr/>
      <dgm:t>
        <a:bodyPr/>
        <a:lstStyle/>
        <a:p>
          <a:r>
            <a:rPr lang="en-US" b="1" dirty="0">
              <a:latin typeface="GOTHAM-BOOK" panose="02000504050000020004" pitchFamily="2" charset="0"/>
            </a:rPr>
            <a:t>Discontinued intervention </a:t>
          </a:r>
          <a:r>
            <a:rPr lang="en-US" b="0" dirty="0">
              <a:latin typeface="GOTHAM-BOOK" panose="02000504050000020004" pitchFamily="2" charset="0"/>
            </a:rPr>
            <a:t>(n=5)</a:t>
          </a:r>
        </a:p>
      </dgm:t>
    </dgm:pt>
    <dgm:pt modelId="{28430E4B-4ECC-0840-AC08-EC349D1F8DA6}" type="parTrans" cxnId="{3CFD37F8-B104-7645-AC06-2B4F4962AA26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7FC7FB9A-9759-8346-AA1C-8F2A379F4168}" type="sibTrans" cxnId="{3CFD37F8-B104-7645-AC06-2B4F4962AA26}">
      <dgm:prSet/>
      <dgm:spPr/>
      <dgm:t>
        <a:bodyPr/>
        <a:lstStyle/>
        <a:p>
          <a:endParaRPr lang="en-US"/>
        </a:p>
      </dgm:t>
    </dgm:pt>
    <dgm:pt modelId="{2CDAF14E-D050-254B-83AD-86050101277A}">
      <dgm:prSet custT="1"/>
      <dgm:spPr/>
      <dgm:t>
        <a:bodyPr/>
        <a:lstStyle/>
        <a:p>
          <a:r>
            <a:rPr lang="en-US" sz="1100" b="0" dirty="0">
              <a:latin typeface="GOTHAM-BOOK" panose="02000504050000020004" pitchFamily="2" charset="0"/>
            </a:rPr>
            <a:t>Started octreotide (n=5)</a:t>
          </a:r>
        </a:p>
      </dgm:t>
    </dgm:pt>
    <dgm:pt modelId="{ABE53190-67B3-5545-AA55-A2DB4DED1826}" type="parTrans" cxnId="{B8B7D6A4-8D57-5941-9D64-B097E69FDC50}">
      <dgm:prSet/>
      <dgm:spPr/>
      <dgm:t>
        <a:bodyPr/>
        <a:lstStyle/>
        <a:p>
          <a:endParaRPr lang="en-US" b="0">
            <a:latin typeface="GOTHAM-BOOK" panose="02000504050000020004" pitchFamily="2" charset="0"/>
          </a:endParaRPr>
        </a:p>
      </dgm:t>
    </dgm:pt>
    <dgm:pt modelId="{702C29A4-09EF-B24B-86EA-1C4BFF8C6B6B}" type="sibTrans" cxnId="{B8B7D6A4-8D57-5941-9D64-B097E69FDC50}">
      <dgm:prSet/>
      <dgm:spPr/>
      <dgm:t>
        <a:bodyPr/>
        <a:lstStyle/>
        <a:p>
          <a:endParaRPr lang="en-US"/>
        </a:p>
      </dgm:t>
    </dgm:pt>
    <dgm:pt modelId="{C2736C47-2EB4-F44B-93A8-47734930A312}">
      <dgm:prSet custT="1"/>
      <dgm:spPr/>
      <dgm:t>
        <a:bodyPr/>
        <a:lstStyle/>
        <a:p>
          <a:r>
            <a:rPr lang="en-US" sz="1100" b="0" dirty="0">
              <a:latin typeface="GOTHAM-BOOK" panose="02000504050000020004" pitchFamily="2" charset="0"/>
            </a:rPr>
            <a:t>Lost to follow up (n=0)</a:t>
          </a:r>
        </a:p>
      </dgm:t>
    </dgm:pt>
    <dgm:pt modelId="{E2D6CBB1-9A3D-AE4B-9EEB-FA095B48099D}" type="parTrans" cxnId="{08704E91-8FF8-E84D-86BF-76698E6F05F0}">
      <dgm:prSet/>
      <dgm:spPr/>
      <dgm:t>
        <a:bodyPr/>
        <a:lstStyle/>
        <a:p>
          <a:endParaRPr lang="en-US" b="0"/>
        </a:p>
      </dgm:t>
    </dgm:pt>
    <dgm:pt modelId="{280501DA-B0F6-9449-9964-C7B56B70CD63}" type="sibTrans" cxnId="{08704E91-8FF8-E84D-86BF-76698E6F05F0}">
      <dgm:prSet/>
      <dgm:spPr/>
      <dgm:t>
        <a:bodyPr/>
        <a:lstStyle/>
        <a:p>
          <a:endParaRPr lang="en-US"/>
        </a:p>
      </dgm:t>
    </dgm:pt>
    <dgm:pt modelId="{C17638D5-DB6C-C449-B27A-408B22E0E3AB}">
      <dgm:prSet custT="1"/>
      <dgm:spPr/>
      <dgm:t>
        <a:bodyPr/>
        <a:lstStyle/>
        <a:p>
          <a:r>
            <a:rPr lang="en-US" sz="1100" b="0" dirty="0">
              <a:latin typeface="GOTHAM-BOOK" panose="02000504050000020004" pitchFamily="2" charset="0"/>
            </a:rPr>
            <a:t>Lost to follow up (n=0)</a:t>
          </a:r>
        </a:p>
      </dgm:t>
    </dgm:pt>
    <dgm:pt modelId="{F4B644A3-EEE6-D64B-A841-9849F6608314}" type="parTrans" cxnId="{E865134D-DDAA-0A4A-BF46-EE50487F25C8}">
      <dgm:prSet/>
      <dgm:spPr/>
      <dgm:t>
        <a:bodyPr/>
        <a:lstStyle/>
        <a:p>
          <a:endParaRPr lang="en-US" b="0"/>
        </a:p>
      </dgm:t>
    </dgm:pt>
    <dgm:pt modelId="{4CBE60F3-EDF7-6E45-9A14-6F1D20389C99}" type="sibTrans" cxnId="{E865134D-DDAA-0A4A-BF46-EE50487F25C8}">
      <dgm:prSet/>
      <dgm:spPr/>
      <dgm:t>
        <a:bodyPr/>
        <a:lstStyle/>
        <a:p>
          <a:endParaRPr lang="en-US"/>
        </a:p>
      </dgm:t>
    </dgm:pt>
    <dgm:pt modelId="{87626129-7431-7246-BD86-CB6C52B6E32F}" type="pres">
      <dgm:prSet presAssocID="{B17A9F57-2F99-9741-A7AA-87D05421F1C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2414C46-DB1F-0B4F-94F9-29DBC81975F1}" type="pres">
      <dgm:prSet presAssocID="{21EE377C-3D1B-5C45-BE91-6CD6CD2D3E06}" presName="hierRoot1" presStyleCnt="0">
        <dgm:presLayoutVars>
          <dgm:hierBranch val="init"/>
        </dgm:presLayoutVars>
      </dgm:prSet>
      <dgm:spPr/>
    </dgm:pt>
    <dgm:pt modelId="{2E6DBCB7-9AB5-914F-AEF4-9AF53977CDD6}" type="pres">
      <dgm:prSet presAssocID="{21EE377C-3D1B-5C45-BE91-6CD6CD2D3E06}" presName="rootComposite1" presStyleCnt="0"/>
      <dgm:spPr/>
    </dgm:pt>
    <dgm:pt modelId="{9E7C2DCE-BC3B-A947-B286-6125F137E8A9}" type="pres">
      <dgm:prSet presAssocID="{21EE377C-3D1B-5C45-BE91-6CD6CD2D3E06}" presName="rootText1" presStyleLbl="node0" presStyleIdx="0" presStyleCnt="1" custLinFactNeighborX="41750" custLinFactNeighborY="2638">
        <dgm:presLayoutVars>
          <dgm:chPref val="3"/>
        </dgm:presLayoutVars>
      </dgm:prSet>
      <dgm:spPr/>
    </dgm:pt>
    <dgm:pt modelId="{67778C9D-F240-7845-A636-C378AC236405}" type="pres">
      <dgm:prSet presAssocID="{21EE377C-3D1B-5C45-BE91-6CD6CD2D3E06}" presName="rootConnector1" presStyleLbl="node1" presStyleIdx="0" presStyleCnt="0"/>
      <dgm:spPr/>
    </dgm:pt>
    <dgm:pt modelId="{93CF3D6F-E29C-D747-80FA-5F6FE383DE7A}" type="pres">
      <dgm:prSet presAssocID="{21EE377C-3D1B-5C45-BE91-6CD6CD2D3E06}" presName="hierChild2" presStyleCnt="0"/>
      <dgm:spPr/>
    </dgm:pt>
    <dgm:pt modelId="{34974F87-9569-B945-A3B4-C526E34702B0}" type="pres">
      <dgm:prSet presAssocID="{9486D5BA-B727-D749-95E1-6CFEA9087534}" presName="Name37" presStyleLbl="parChTrans1D2" presStyleIdx="0" presStyleCnt="2"/>
      <dgm:spPr/>
    </dgm:pt>
    <dgm:pt modelId="{7D39103E-743A-3844-9945-CD9BC6C2B431}" type="pres">
      <dgm:prSet presAssocID="{D57F9E5A-5D39-BE4D-B4C2-88CAF5534693}" presName="hierRoot2" presStyleCnt="0">
        <dgm:presLayoutVars>
          <dgm:hierBranch val="hang"/>
        </dgm:presLayoutVars>
      </dgm:prSet>
      <dgm:spPr/>
    </dgm:pt>
    <dgm:pt modelId="{B682A18A-5B4F-B549-A8CF-3943FCB38D90}" type="pres">
      <dgm:prSet presAssocID="{D57F9E5A-5D39-BE4D-B4C2-88CAF5534693}" presName="rootComposite" presStyleCnt="0"/>
      <dgm:spPr/>
    </dgm:pt>
    <dgm:pt modelId="{81DC814E-192C-E54E-B4DF-AD5EFE526A04}" type="pres">
      <dgm:prSet presAssocID="{D57F9E5A-5D39-BE4D-B4C2-88CAF5534693}" presName="rootText" presStyleLbl="node2" presStyleIdx="0" presStyleCnt="2" custLinFactX="100000" custLinFactNeighborX="131616" custLinFactNeighborY="-64442">
        <dgm:presLayoutVars>
          <dgm:chPref val="3"/>
        </dgm:presLayoutVars>
      </dgm:prSet>
      <dgm:spPr/>
    </dgm:pt>
    <dgm:pt modelId="{D134E7DF-B891-4F4E-B5F2-2958114DBA78}" type="pres">
      <dgm:prSet presAssocID="{D57F9E5A-5D39-BE4D-B4C2-88CAF5534693}" presName="rootConnector" presStyleLbl="node2" presStyleIdx="0" presStyleCnt="2"/>
      <dgm:spPr/>
    </dgm:pt>
    <dgm:pt modelId="{2821B04B-6945-AD46-8EA5-458E23650AED}" type="pres">
      <dgm:prSet presAssocID="{D57F9E5A-5D39-BE4D-B4C2-88CAF5534693}" presName="hierChild4" presStyleCnt="0"/>
      <dgm:spPr/>
    </dgm:pt>
    <dgm:pt modelId="{E7EB78A3-053E-6D47-83F9-B10A4727718B}" type="pres">
      <dgm:prSet presAssocID="{D57F9E5A-5D39-BE4D-B4C2-88CAF5534693}" presName="hierChild5" presStyleCnt="0"/>
      <dgm:spPr/>
    </dgm:pt>
    <dgm:pt modelId="{FA2BEF62-EDE4-4A48-9080-1254093F7C93}" type="pres">
      <dgm:prSet presAssocID="{BCFA85A8-7AA1-D744-9BF8-C002B316C17A}" presName="Name37" presStyleLbl="parChTrans1D2" presStyleIdx="1" presStyleCnt="2"/>
      <dgm:spPr/>
    </dgm:pt>
    <dgm:pt modelId="{55A0ED31-FA6A-5A41-A1F5-B47BEEC4B8AE}" type="pres">
      <dgm:prSet presAssocID="{245DF256-01DA-774A-86AC-F6EF204ECAEF}" presName="hierRoot2" presStyleCnt="0">
        <dgm:presLayoutVars>
          <dgm:hierBranch val="init"/>
        </dgm:presLayoutVars>
      </dgm:prSet>
      <dgm:spPr/>
    </dgm:pt>
    <dgm:pt modelId="{C657CA3E-A3EE-4447-90B8-7EE9EB78F788}" type="pres">
      <dgm:prSet presAssocID="{245DF256-01DA-774A-86AC-F6EF204ECAEF}" presName="rootComposite" presStyleCnt="0"/>
      <dgm:spPr/>
    </dgm:pt>
    <dgm:pt modelId="{DE20E8C1-344F-DD4E-952B-4710F182BEBD}" type="pres">
      <dgm:prSet presAssocID="{245DF256-01DA-774A-86AC-F6EF204ECAEF}" presName="rootText" presStyleLbl="node2" presStyleIdx="1" presStyleCnt="2" custLinFactNeighborX="-18977" custLinFactNeighborY="2531">
        <dgm:presLayoutVars>
          <dgm:chPref val="3"/>
        </dgm:presLayoutVars>
      </dgm:prSet>
      <dgm:spPr/>
    </dgm:pt>
    <dgm:pt modelId="{C223EC42-361A-674A-8D8D-A70E9C92F8F6}" type="pres">
      <dgm:prSet presAssocID="{245DF256-01DA-774A-86AC-F6EF204ECAEF}" presName="rootConnector" presStyleLbl="node2" presStyleIdx="1" presStyleCnt="2"/>
      <dgm:spPr/>
    </dgm:pt>
    <dgm:pt modelId="{2C47ED9B-06D5-654E-8DE4-B101E72566C6}" type="pres">
      <dgm:prSet presAssocID="{245DF256-01DA-774A-86AC-F6EF204ECAEF}" presName="hierChild4" presStyleCnt="0"/>
      <dgm:spPr/>
    </dgm:pt>
    <dgm:pt modelId="{0B048651-7567-1346-9932-6EEA6EBD30C9}" type="pres">
      <dgm:prSet presAssocID="{3B75C142-6D21-C44D-90AE-AABFBC2F146C}" presName="Name37" presStyleLbl="parChTrans1D3" presStyleIdx="0" presStyleCnt="2"/>
      <dgm:spPr/>
    </dgm:pt>
    <dgm:pt modelId="{C743F547-0D9E-7E47-A7BB-3CBB40826ED8}" type="pres">
      <dgm:prSet presAssocID="{098E0E0A-4022-8D43-A70D-42F4F66F160E}" presName="hierRoot2" presStyleCnt="0">
        <dgm:presLayoutVars>
          <dgm:hierBranch val="init"/>
        </dgm:presLayoutVars>
      </dgm:prSet>
      <dgm:spPr/>
    </dgm:pt>
    <dgm:pt modelId="{AB5AC7F5-CDEE-254A-B1E9-209968A73741}" type="pres">
      <dgm:prSet presAssocID="{098E0E0A-4022-8D43-A70D-42F4F66F160E}" presName="rootComposite" presStyleCnt="0"/>
      <dgm:spPr/>
    </dgm:pt>
    <dgm:pt modelId="{9FA642C6-CDF4-734E-A79A-91C1DF500645}" type="pres">
      <dgm:prSet presAssocID="{098E0E0A-4022-8D43-A70D-42F4F66F160E}" presName="rootText" presStyleLbl="node3" presStyleIdx="0" presStyleCnt="2">
        <dgm:presLayoutVars>
          <dgm:chPref val="3"/>
        </dgm:presLayoutVars>
      </dgm:prSet>
      <dgm:spPr/>
    </dgm:pt>
    <dgm:pt modelId="{D4104FC7-88F0-F945-81DC-5F9BC03E0629}" type="pres">
      <dgm:prSet presAssocID="{098E0E0A-4022-8D43-A70D-42F4F66F160E}" presName="rootConnector" presStyleLbl="node3" presStyleIdx="0" presStyleCnt="2"/>
      <dgm:spPr/>
    </dgm:pt>
    <dgm:pt modelId="{BC3971D7-3234-D54A-BD40-10A866D243DF}" type="pres">
      <dgm:prSet presAssocID="{098E0E0A-4022-8D43-A70D-42F4F66F160E}" presName="hierChild4" presStyleCnt="0"/>
      <dgm:spPr/>
    </dgm:pt>
    <dgm:pt modelId="{2371C609-C167-244A-9505-527FE71AA32E}" type="pres">
      <dgm:prSet presAssocID="{D6F5600A-52B6-E345-A033-85E554906348}" presName="Name37" presStyleLbl="parChTrans1D4" presStyleIdx="0" presStyleCnt="10"/>
      <dgm:spPr/>
    </dgm:pt>
    <dgm:pt modelId="{34259188-8A01-A24D-A258-AF59A59FCFD3}" type="pres">
      <dgm:prSet presAssocID="{B8C1E112-554C-B54F-ACF8-74ACE398070E}" presName="hierRoot2" presStyleCnt="0">
        <dgm:presLayoutVars>
          <dgm:hierBranch val="init"/>
        </dgm:presLayoutVars>
      </dgm:prSet>
      <dgm:spPr/>
    </dgm:pt>
    <dgm:pt modelId="{6C13696C-62A2-0D4F-B19B-81316ED94B7F}" type="pres">
      <dgm:prSet presAssocID="{B8C1E112-554C-B54F-ACF8-74ACE398070E}" presName="rootComposite" presStyleCnt="0"/>
      <dgm:spPr/>
    </dgm:pt>
    <dgm:pt modelId="{8225A7EC-CAC3-B744-AEDC-E0B2D3FF933D}" type="pres">
      <dgm:prSet presAssocID="{B8C1E112-554C-B54F-ACF8-74ACE398070E}" presName="rootText" presStyleLbl="node4" presStyleIdx="0" presStyleCnt="10">
        <dgm:presLayoutVars>
          <dgm:chPref val="3"/>
        </dgm:presLayoutVars>
      </dgm:prSet>
      <dgm:spPr/>
    </dgm:pt>
    <dgm:pt modelId="{86660E60-8A3E-3F49-8E9A-19C80CF1D411}" type="pres">
      <dgm:prSet presAssocID="{B8C1E112-554C-B54F-ACF8-74ACE398070E}" presName="rootConnector" presStyleLbl="node4" presStyleIdx="0" presStyleCnt="10"/>
      <dgm:spPr/>
    </dgm:pt>
    <dgm:pt modelId="{C7B331B9-23A0-AD49-A30A-56F9DC9C0169}" type="pres">
      <dgm:prSet presAssocID="{B8C1E112-554C-B54F-ACF8-74ACE398070E}" presName="hierChild4" presStyleCnt="0"/>
      <dgm:spPr/>
    </dgm:pt>
    <dgm:pt modelId="{ED48C761-773E-CD4A-AAE7-732B6C3B029C}" type="pres">
      <dgm:prSet presAssocID="{E2D6CBB1-9A3D-AE4B-9EEB-FA095B48099D}" presName="Name37" presStyleLbl="parChTrans1D4" presStyleIdx="1" presStyleCnt="10"/>
      <dgm:spPr/>
    </dgm:pt>
    <dgm:pt modelId="{58902986-D5B1-4B45-B91E-4874D53B6FAE}" type="pres">
      <dgm:prSet presAssocID="{C2736C47-2EB4-F44B-93A8-47734930A312}" presName="hierRoot2" presStyleCnt="0">
        <dgm:presLayoutVars>
          <dgm:hierBranch val="init"/>
        </dgm:presLayoutVars>
      </dgm:prSet>
      <dgm:spPr/>
    </dgm:pt>
    <dgm:pt modelId="{01608DEA-1BF1-6341-A578-BADD491F5D74}" type="pres">
      <dgm:prSet presAssocID="{C2736C47-2EB4-F44B-93A8-47734930A312}" presName="rootComposite" presStyleCnt="0"/>
      <dgm:spPr/>
    </dgm:pt>
    <dgm:pt modelId="{5770A9A4-A8AC-5748-A65B-5D9E84E3560D}" type="pres">
      <dgm:prSet presAssocID="{C2736C47-2EB4-F44B-93A8-47734930A312}" presName="rootText" presStyleLbl="node4" presStyleIdx="1" presStyleCnt="10">
        <dgm:presLayoutVars>
          <dgm:chPref val="3"/>
        </dgm:presLayoutVars>
      </dgm:prSet>
      <dgm:spPr/>
    </dgm:pt>
    <dgm:pt modelId="{C161A7EE-4180-2A41-ADCE-2C47EFF94AB5}" type="pres">
      <dgm:prSet presAssocID="{C2736C47-2EB4-F44B-93A8-47734930A312}" presName="rootConnector" presStyleLbl="node4" presStyleIdx="1" presStyleCnt="10"/>
      <dgm:spPr/>
    </dgm:pt>
    <dgm:pt modelId="{5052E673-8554-D245-8C30-18F0EF283122}" type="pres">
      <dgm:prSet presAssocID="{C2736C47-2EB4-F44B-93A8-47734930A312}" presName="hierChild4" presStyleCnt="0"/>
      <dgm:spPr/>
    </dgm:pt>
    <dgm:pt modelId="{BEA7DACD-0E81-A846-8CC7-030874C1639E}" type="pres">
      <dgm:prSet presAssocID="{C2736C47-2EB4-F44B-93A8-47734930A312}" presName="hierChild5" presStyleCnt="0"/>
      <dgm:spPr/>
    </dgm:pt>
    <dgm:pt modelId="{7D554792-B725-B843-8827-2A07E7074F1A}" type="pres">
      <dgm:prSet presAssocID="{B8C1E112-554C-B54F-ACF8-74ACE398070E}" presName="hierChild5" presStyleCnt="0"/>
      <dgm:spPr/>
    </dgm:pt>
    <dgm:pt modelId="{ABF00529-B4B1-C14E-9225-9B715693A43A}" type="pres">
      <dgm:prSet presAssocID="{2CA106EB-2477-DD46-AE32-2D2632D71D02}" presName="Name37" presStyleLbl="parChTrans1D4" presStyleIdx="2" presStyleCnt="10"/>
      <dgm:spPr/>
    </dgm:pt>
    <dgm:pt modelId="{10EB5E38-BC2E-B74A-A05C-4FD4401C6F20}" type="pres">
      <dgm:prSet presAssocID="{81212CD3-B2CA-5C4F-9940-2C20DE44069C}" presName="hierRoot2" presStyleCnt="0">
        <dgm:presLayoutVars>
          <dgm:hierBranch val="init"/>
        </dgm:presLayoutVars>
      </dgm:prSet>
      <dgm:spPr/>
    </dgm:pt>
    <dgm:pt modelId="{0D736C6C-F2B2-E14D-8665-0F6DCA414B95}" type="pres">
      <dgm:prSet presAssocID="{81212CD3-B2CA-5C4F-9940-2C20DE44069C}" presName="rootComposite" presStyleCnt="0"/>
      <dgm:spPr/>
    </dgm:pt>
    <dgm:pt modelId="{4A1CDB90-8D96-DA47-AAB4-4A5E83C6733F}" type="pres">
      <dgm:prSet presAssocID="{81212CD3-B2CA-5C4F-9940-2C20DE44069C}" presName="rootText" presStyleLbl="node4" presStyleIdx="2" presStyleCnt="10">
        <dgm:presLayoutVars>
          <dgm:chPref val="3"/>
        </dgm:presLayoutVars>
      </dgm:prSet>
      <dgm:spPr/>
    </dgm:pt>
    <dgm:pt modelId="{585F47A5-4BD0-0B4D-9220-093FDB577EFE}" type="pres">
      <dgm:prSet presAssocID="{81212CD3-B2CA-5C4F-9940-2C20DE44069C}" presName="rootConnector" presStyleLbl="node4" presStyleIdx="2" presStyleCnt="10"/>
      <dgm:spPr/>
    </dgm:pt>
    <dgm:pt modelId="{7A56CF3D-11B3-4045-9EE8-D8BC6E79EA04}" type="pres">
      <dgm:prSet presAssocID="{81212CD3-B2CA-5C4F-9940-2C20DE44069C}" presName="hierChild4" presStyleCnt="0"/>
      <dgm:spPr/>
    </dgm:pt>
    <dgm:pt modelId="{93727820-D09F-E841-A10C-E36AC4825714}" type="pres">
      <dgm:prSet presAssocID="{3BC9A073-6BE9-324A-8756-92F3CECC45EF}" presName="Name37" presStyleLbl="parChTrans1D4" presStyleIdx="3" presStyleCnt="10"/>
      <dgm:spPr/>
    </dgm:pt>
    <dgm:pt modelId="{983F9EDE-8EB2-A64B-A1F2-BDA813A3A983}" type="pres">
      <dgm:prSet presAssocID="{9BFF9650-54D3-5949-B0B7-EB578A3D7339}" presName="hierRoot2" presStyleCnt="0">
        <dgm:presLayoutVars>
          <dgm:hierBranch val="hang"/>
        </dgm:presLayoutVars>
      </dgm:prSet>
      <dgm:spPr/>
    </dgm:pt>
    <dgm:pt modelId="{82E79071-58DA-264D-84CA-CE8CABF7CB70}" type="pres">
      <dgm:prSet presAssocID="{9BFF9650-54D3-5949-B0B7-EB578A3D7339}" presName="rootComposite" presStyleCnt="0"/>
      <dgm:spPr/>
    </dgm:pt>
    <dgm:pt modelId="{7BD8F421-3241-BB4A-B9E4-3A1416806ABA}" type="pres">
      <dgm:prSet presAssocID="{9BFF9650-54D3-5949-B0B7-EB578A3D7339}" presName="rootText" presStyleLbl="node4" presStyleIdx="3" presStyleCnt="10">
        <dgm:presLayoutVars>
          <dgm:chPref val="3"/>
        </dgm:presLayoutVars>
      </dgm:prSet>
      <dgm:spPr/>
    </dgm:pt>
    <dgm:pt modelId="{35DF5821-9A42-2541-B227-EDCD03F41AA1}" type="pres">
      <dgm:prSet presAssocID="{9BFF9650-54D3-5949-B0B7-EB578A3D7339}" presName="rootConnector" presStyleLbl="node4" presStyleIdx="3" presStyleCnt="10"/>
      <dgm:spPr/>
    </dgm:pt>
    <dgm:pt modelId="{2AC3361F-BEEA-7F42-9EAB-9FC802642545}" type="pres">
      <dgm:prSet presAssocID="{9BFF9650-54D3-5949-B0B7-EB578A3D7339}" presName="hierChild4" presStyleCnt="0"/>
      <dgm:spPr/>
    </dgm:pt>
    <dgm:pt modelId="{8D9EE2CE-5973-1140-8DD1-F30A45DF2878}" type="pres">
      <dgm:prSet presAssocID="{9BFF9650-54D3-5949-B0B7-EB578A3D7339}" presName="hierChild5" presStyleCnt="0"/>
      <dgm:spPr/>
    </dgm:pt>
    <dgm:pt modelId="{76C2059E-8E79-3140-8A29-F47C358601BC}" type="pres">
      <dgm:prSet presAssocID="{1BF7B0FD-A93C-9347-BEEB-5584BE76272A}" presName="Name37" presStyleLbl="parChTrans1D4" presStyleIdx="4" presStyleCnt="10"/>
      <dgm:spPr/>
    </dgm:pt>
    <dgm:pt modelId="{2A252462-6F63-E24B-8016-6BEF46A89457}" type="pres">
      <dgm:prSet presAssocID="{71D077A3-1E4D-8E49-A1DD-55475559ADE5}" presName="hierRoot2" presStyleCnt="0">
        <dgm:presLayoutVars>
          <dgm:hierBranch val="hang"/>
        </dgm:presLayoutVars>
      </dgm:prSet>
      <dgm:spPr/>
    </dgm:pt>
    <dgm:pt modelId="{8184737C-B514-ED4F-A285-7C5F46E93F1F}" type="pres">
      <dgm:prSet presAssocID="{71D077A3-1E4D-8E49-A1DD-55475559ADE5}" presName="rootComposite" presStyleCnt="0"/>
      <dgm:spPr/>
    </dgm:pt>
    <dgm:pt modelId="{759FEBE1-9D61-2344-B60A-3B9825E0DDA7}" type="pres">
      <dgm:prSet presAssocID="{71D077A3-1E4D-8E49-A1DD-55475559ADE5}" presName="rootText" presStyleLbl="node4" presStyleIdx="4" presStyleCnt="10">
        <dgm:presLayoutVars>
          <dgm:chPref val="3"/>
        </dgm:presLayoutVars>
      </dgm:prSet>
      <dgm:spPr/>
    </dgm:pt>
    <dgm:pt modelId="{EABA7A81-C5F8-A245-8240-BE925BBC7CE3}" type="pres">
      <dgm:prSet presAssocID="{71D077A3-1E4D-8E49-A1DD-55475559ADE5}" presName="rootConnector" presStyleLbl="node4" presStyleIdx="4" presStyleCnt="10"/>
      <dgm:spPr/>
    </dgm:pt>
    <dgm:pt modelId="{E11EAFEB-0057-0841-92E0-02467F4988E5}" type="pres">
      <dgm:prSet presAssocID="{71D077A3-1E4D-8E49-A1DD-55475559ADE5}" presName="hierChild4" presStyleCnt="0"/>
      <dgm:spPr/>
    </dgm:pt>
    <dgm:pt modelId="{E5DD54E2-C093-D44A-947A-A15F816E37EB}" type="pres">
      <dgm:prSet presAssocID="{71D077A3-1E4D-8E49-A1DD-55475559ADE5}" presName="hierChild5" presStyleCnt="0"/>
      <dgm:spPr/>
    </dgm:pt>
    <dgm:pt modelId="{36EDC7CB-4A3C-104C-827A-08DE4424D54A}" type="pres">
      <dgm:prSet presAssocID="{FD414F4D-FDC1-1E40-934F-63B99F229233}" presName="Name37" presStyleLbl="parChTrans1D4" presStyleIdx="5" presStyleCnt="10"/>
      <dgm:spPr/>
    </dgm:pt>
    <dgm:pt modelId="{25556352-72E2-7A45-95A7-C138E920E0A2}" type="pres">
      <dgm:prSet presAssocID="{CF5C4C1A-E10C-5249-B779-C8D9BE71CECE}" presName="hierRoot2" presStyleCnt="0">
        <dgm:presLayoutVars>
          <dgm:hierBranch val="hang"/>
        </dgm:presLayoutVars>
      </dgm:prSet>
      <dgm:spPr/>
    </dgm:pt>
    <dgm:pt modelId="{3C93A6FE-012D-BD42-9E91-8892C65A1F6A}" type="pres">
      <dgm:prSet presAssocID="{CF5C4C1A-E10C-5249-B779-C8D9BE71CECE}" presName="rootComposite" presStyleCnt="0"/>
      <dgm:spPr/>
    </dgm:pt>
    <dgm:pt modelId="{C66819BE-9998-BC44-8002-445732665B0B}" type="pres">
      <dgm:prSet presAssocID="{CF5C4C1A-E10C-5249-B779-C8D9BE71CECE}" presName="rootText" presStyleLbl="node4" presStyleIdx="5" presStyleCnt="10">
        <dgm:presLayoutVars>
          <dgm:chPref val="3"/>
        </dgm:presLayoutVars>
      </dgm:prSet>
      <dgm:spPr/>
    </dgm:pt>
    <dgm:pt modelId="{7603064B-376D-A547-A3D3-D8040F27412D}" type="pres">
      <dgm:prSet presAssocID="{CF5C4C1A-E10C-5249-B779-C8D9BE71CECE}" presName="rootConnector" presStyleLbl="node4" presStyleIdx="5" presStyleCnt="10"/>
      <dgm:spPr/>
    </dgm:pt>
    <dgm:pt modelId="{9926B464-83CD-EC47-BEF5-CABBF6244F4F}" type="pres">
      <dgm:prSet presAssocID="{CF5C4C1A-E10C-5249-B779-C8D9BE71CECE}" presName="hierChild4" presStyleCnt="0"/>
      <dgm:spPr/>
    </dgm:pt>
    <dgm:pt modelId="{9278E36C-2579-E140-A6F5-0831E98D27D4}" type="pres">
      <dgm:prSet presAssocID="{CF5C4C1A-E10C-5249-B779-C8D9BE71CECE}" presName="hierChild5" presStyleCnt="0"/>
      <dgm:spPr/>
    </dgm:pt>
    <dgm:pt modelId="{FC6A7F4A-6258-A547-AC2F-58E84B3F8EE9}" type="pres">
      <dgm:prSet presAssocID="{81212CD3-B2CA-5C4F-9940-2C20DE44069C}" presName="hierChild5" presStyleCnt="0"/>
      <dgm:spPr/>
    </dgm:pt>
    <dgm:pt modelId="{3628603B-D43F-9746-9261-047910BB0018}" type="pres">
      <dgm:prSet presAssocID="{098E0E0A-4022-8D43-A70D-42F4F66F160E}" presName="hierChild5" presStyleCnt="0"/>
      <dgm:spPr/>
    </dgm:pt>
    <dgm:pt modelId="{A1BC5D13-6CEC-F541-B0F7-F75A5AB1E4B1}" type="pres">
      <dgm:prSet presAssocID="{6EEED167-8038-774A-9266-313D08FCDEEC}" presName="Name37" presStyleLbl="parChTrans1D3" presStyleIdx="1" presStyleCnt="2"/>
      <dgm:spPr/>
    </dgm:pt>
    <dgm:pt modelId="{560EE54F-5B90-C245-B524-391A7438D9B4}" type="pres">
      <dgm:prSet presAssocID="{642039EA-7CAA-FB41-A9A7-10C53D1A586D}" presName="hierRoot2" presStyleCnt="0">
        <dgm:presLayoutVars>
          <dgm:hierBranch val="init"/>
        </dgm:presLayoutVars>
      </dgm:prSet>
      <dgm:spPr/>
    </dgm:pt>
    <dgm:pt modelId="{8368EEA4-C0B5-C74C-9026-F926C1038883}" type="pres">
      <dgm:prSet presAssocID="{642039EA-7CAA-FB41-A9A7-10C53D1A586D}" presName="rootComposite" presStyleCnt="0"/>
      <dgm:spPr/>
    </dgm:pt>
    <dgm:pt modelId="{DC082F12-1FD5-6948-9C25-A87FD56DA682}" type="pres">
      <dgm:prSet presAssocID="{642039EA-7CAA-FB41-A9A7-10C53D1A586D}" presName="rootText" presStyleLbl="node3" presStyleIdx="1" presStyleCnt="2">
        <dgm:presLayoutVars>
          <dgm:chPref val="3"/>
        </dgm:presLayoutVars>
      </dgm:prSet>
      <dgm:spPr/>
    </dgm:pt>
    <dgm:pt modelId="{5BDFD90B-F139-F743-926A-86067236E94D}" type="pres">
      <dgm:prSet presAssocID="{642039EA-7CAA-FB41-A9A7-10C53D1A586D}" presName="rootConnector" presStyleLbl="node3" presStyleIdx="1" presStyleCnt="2"/>
      <dgm:spPr/>
    </dgm:pt>
    <dgm:pt modelId="{D5EC81E6-4A00-0649-B9AC-5BD147416589}" type="pres">
      <dgm:prSet presAssocID="{642039EA-7CAA-FB41-A9A7-10C53D1A586D}" presName="hierChild4" presStyleCnt="0"/>
      <dgm:spPr/>
    </dgm:pt>
    <dgm:pt modelId="{EFD21149-ABFB-7643-A958-CA7E32410FA4}" type="pres">
      <dgm:prSet presAssocID="{89B724A7-6B00-9347-B1F1-E51CA90D1065}" presName="Name37" presStyleLbl="parChTrans1D4" presStyleIdx="6" presStyleCnt="10"/>
      <dgm:spPr/>
    </dgm:pt>
    <dgm:pt modelId="{B8732A5F-1DA1-FF4F-95DC-8F02F7430012}" type="pres">
      <dgm:prSet presAssocID="{A53172BD-2ACD-6147-A91E-C8DF78E9D06C}" presName="hierRoot2" presStyleCnt="0">
        <dgm:presLayoutVars>
          <dgm:hierBranch val="init"/>
        </dgm:presLayoutVars>
      </dgm:prSet>
      <dgm:spPr/>
    </dgm:pt>
    <dgm:pt modelId="{43EED604-F228-F240-934B-B3E1BA48AD9A}" type="pres">
      <dgm:prSet presAssocID="{A53172BD-2ACD-6147-A91E-C8DF78E9D06C}" presName="rootComposite" presStyleCnt="0"/>
      <dgm:spPr/>
    </dgm:pt>
    <dgm:pt modelId="{7A9BEE51-15D5-5044-BB9D-E8856B7239DC}" type="pres">
      <dgm:prSet presAssocID="{A53172BD-2ACD-6147-A91E-C8DF78E9D06C}" presName="rootText" presStyleLbl="node4" presStyleIdx="6" presStyleCnt="10">
        <dgm:presLayoutVars>
          <dgm:chPref val="3"/>
        </dgm:presLayoutVars>
      </dgm:prSet>
      <dgm:spPr/>
    </dgm:pt>
    <dgm:pt modelId="{620AF799-1608-FD4A-8668-0FBE4A0A42CE}" type="pres">
      <dgm:prSet presAssocID="{A53172BD-2ACD-6147-A91E-C8DF78E9D06C}" presName="rootConnector" presStyleLbl="node4" presStyleIdx="6" presStyleCnt="10"/>
      <dgm:spPr/>
    </dgm:pt>
    <dgm:pt modelId="{5A7F1B2C-037D-214C-B0D0-DE869476370C}" type="pres">
      <dgm:prSet presAssocID="{A53172BD-2ACD-6147-A91E-C8DF78E9D06C}" presName="hierChild4" presStyleCnt="0"/>
      <dgm:spPr/>
    </dgm:pt>
    <dgm:pt modelId="{E2AF6FDD-DB41-9343-8AD8-8B1328700830}" type="pres">
      <dgm:prSet presAssocID="{F4B644A3-EEE6-D64B-A841-9849F6608314}" presName="Name37" presStyleLbl="parChTrans1D4" presStyleIdx="7" presStyleCnt="10"/>
      <dgm:spPr/>
    </dgm:pt>
    <dgm:pt modelId="{42ACCF5D-55C2-434F-A42B-0B5F77143F05}" type="pres">
      <dgm:prSet presAssocID="{C17638D5-DB6C-C449-B27A-408B22E0E3AB}" presName="hierRoot2" presStyleCnt="0">
        <dgm:presLayoutVars>
          <dgm:hierBranch val="init"/>
        </dgm:presLayoutVars>
      </dgm:prSet>
      <dgm:spPr/>
    </dgm:pt>
    <dgm:pt modelId="{0EDA5476-7B3B-294C-B9A8-0219E0195C0F}" type="pres">
      <dgm:prSet presAssocID="{C17638D5-DB6C-C449-B27A-408B22E0E3AB}" presName="rootComposite" presStyleCnt="0"/>
      <dgm:spPr/>
    </dgm:pt>
    <dgm:pt modelId="{9B0C3CC0-B1C7-F645-9FF4-F8CC9F062985}" type="pres">
      <dgm:prSet presAssocID="{C17638D5-DB6C-C449-B27A-408B22E0E3AB}" presName="rootText" presStyleLbl="node4" presStyleIdx="7" presStyleCnt="10">
        <dgm:presLayoutVars>
          <dgm:chPref val="3"/>
        </dgm:presLayoutVars>
      </dgm:prSet>
      <dgm:spPr/>
    </dgm:pt>
    <dgm:pt modelId="{5A631A17-ACA0-B94D-AA0A-0D6A1A0088EC}" type="pres">
      <dgm:prSet presAssocID="{C17638D5-DB6C-C449-B27A-408B22E0E3AB}" presName="rootConnector" presStyleLbl="node4" presStyleIdx="7" presStyleCnt="10"/>
      <dgm:spPr/>
    </dgm:pt>
    <dgm:pt modelId="{A1D9D130-493E-9543-8F2C-DD3E6BEEADE3}" type="pres">
      <dgm:prSet presAssocID="{C17638D5-DB6C-C449-B27A-408B22E0E3AB}" presName="hierChild4" presStyleCnt="0"/>
      <dgm:spPr/>
    </dgm:pt>
    <dgm:pt modelId="{6EA1DF7F-3432-5D42-A6C5-F9099B7EB5BA}" type="pres">
      <dgm:prSet presAssocID="{C17638D5-DB6C-C449-B27A-408B22E0E3AB}" presName="hierChild5" presStyleCnt="0"/>
      <dgm:spPr/>
    </dgm:pt>
    <dgm:pt modelId="{836BEFDE-77EA-0C45-B890-67E25BA88F5D}" type="pres">
      <dgm:prSet presAssocID="{A53172BD-2ACD-6147-A91E-C8DF78E9D06C}" presName="hierChild5" presStyleCnt="0"/>
      <dgm:spPr/>
    </dgm:pt>
    <dgm:pt modelId="{86CF3FFF-2B76-474B-BB5D-A17C688C3C96}" type="pres">
      <dgm:prSet presAssocID="{28430E4B-4ECC-0840-AC08-EC349D1F8DA6}" presName="Name37" presStyleLbl="parChTrans1D4" presStyleIdx="8" presStyleCnt="10"/>
      <dgm:spPr/>
    </dgm:pt>
    <dgm:pt modelId="{9A822769-DA47-8943-B3D9-08D7D5B30392}" type="pres">
      <dgm:prSet presAssocID="{499ACCA9-9BB3-3040-B7B9-FC2C85C49959}" presName="hierRoot2" presStyleCnt="0">
        <dgm:presLayoutVars>
          <dgm:hierBranch val="init"/>
        </dgm:presLayoutVars>
      </dgm:prSet>
      <dgm:spPr/>
    </dgm:pt>
    <dgm:pt modelId="{14969FDC-9901-4A4E-BDD8-0FF260FB9BD1}" type="pres">
      <dgm:prSet presAssocID="{499ACCA9-9BB3-3040-B7B9-FC2C85C49959}" presName="rootComposite" presStyleCnt="0"/>
      <dgm:spPr/>
    </dgm:pt>
    <dgm:pt modelId="{B907CBD2-A1C2-1E46-AA41-781C4277BD67}" type="pres">
      <dgm:prSet presAssocID="{499ACCA9-9BB3-3040-B7B9-FC2C85C49959}" presName="rootText" presStyleLbl="node4" presStyleIdx="8" presStyleCnt="10">
        <dgm:presLayoutVars>
          <dgm:chPref val="3"/>
        </dgm:presLayoutVars>
      </dgm:prSet>
      <dgm:spPr/>
    </dgm:pt>
    <dgm:pt modelId="{8264C6D5-52F2-E34D-B460-52012B6FB004}" type="pres">
      <dgm:prSet presAssocID="{499ACCA9-9BB3-3040-B7B9-FC2C85C49959}" presName="rootConnector" presStyleLbl="node4" presStyleIdx="8" presStyleCnt="10"/>
      <dgm:spPr/>
    </dgm:pt>
    <dgm:pt modelId="{A9E4E383-2D5D-C841-94B0-11A7CC6752C2}" type="pres">
      <dgm:prSet presAssocID="{499ACCA9-9BB3-3040-B7B9-FC2C85C49959}" presName="hierChild4" presStyleCnt="0"/>
      <dgm:spPr/>
    </dgm:pt>
    <dgm:pt modelId="{38EA4C82-09FE-F440-B80B-02244C4D738A}" type="pres">
      <dgm:prSet presAssocID="{ABE53190-67B3-5545-AA55-A2DB4DED1826}" presName="Name37" presStyleLbl="parChTrans1D4" presStyleIdx="9" presStyleCnt="10"/>
      <dgm:spPr/>
    </dgm:pt>
    <dgm:pt modelId="{D751874C-2F63-6641-86EC-031824A78066}" type="pres">
      <dgm:prSet presAssocID="{2CDAF14E-D050-254B-83AD-86050101277A}" presName="hierRoot2" presStyleCnt="0">
        <dgm:presLayoutVars>
          <dgm:hierBranch val="hang"/>
        </dgm:presLayoutVars>
      </dgm:prSet>
      <dgm:spPr/>
    </dgm:pt>
    <dgm:pt modelId="{0F7D16F0-CA13-9949-8344-B5C2B0851CE2}" type="pres">
      <dgm:prSet presAssocID="{2CDAF14E-D050-254B-83AD-86050101277A}" presName="rootComposite" presStyleCnt="0"/>
      <dgm:spPr/>
    </dgm:pt>
    <dgm:pt modelId="{5DD60C4C-B2A4-8040-BC90-6C8B5B05A664}" type="pres">
      <dgm:prSet presAssocID="{2CDAF14E-D050-254B-83AD-86050101277A}" presName="rootText" presStyleLbl="node4" presStyleIdx="9" presStyleCnt="10">
        <dgm:presLayoutVars>
          <dgm:chPref val="3"/>
        </dgm:presLayoutVars>
      </dgm:prSet>
      <dgm:spPr/>
    </dgm:pt>
    <dgm:pt modelId="{571B5A5C-7F3F-3E43-A538-D2DCAC65F57C}" type="pres">
      <dgm:prSet presAssocID="{2CDAF14E-D050-254B-83AD-86050101277A}" presName="rootConnector" presStyleLbl="node4" presStyleIdx="9" presStyleCnt="10"/>
      <dgm:spPr/>
    </dgm:pt>
    <dgm:pt modelId="{AD5E5C50-B6B7-5A49-A771-D3CAE07C60A4}" type="pres">
      <dgm:prSet presAssocID="{2CDAF14E-D050-254B-83AD-86050101277A}" presName="hierChild4" presStyleCnt="0"/>
      <dgm:spPr/>
    </dgm:pt>
    <dgm:pt modelId="{0F3B92E1-0650-9348-9F74-EC3192266C06}" type="pres">
      <dgm:prSet presAssocID="{2CDAF14E-D050-254B-83AD-86050101277A}" presName="hierChild5" presStyleCnt="0"/>
      <dgm:spPr/>
    </dgm:pt>
    <dgm:pt modelId="{A5B0B4BA-4BF4-9747-AABA-57E3CD3FED38}" type="pres">
      <dgm:prSet presAssocID="{499ACCA9-9BB3-3040-B7B9-FC2C85C49959}" presName="hierChild5" presStyleCnt="0"/>
      <dgm:spPr/>
    </dgm:pt>
    <dgm:pt modelId="{1FCFC88E-4351-8843-8CB0-11BDDB97750F}" type="pres">
      <dgm:prSet presAssocID="{642039EA-7CAA-FB41-A9A7-10C53D1A586D}" presName="hierChild5" presStyleCnt="0"/>
      <dgm:spPr/>
    </dgm:pt>
    <dgm:pt modelId="{0EBED432-BD4D-9048-B9B8-75DA2BCF5426}" type="pres">
      <dgm:prSet presAssocID="{245DF256-01DA-774A-86AC-F6EF204ECAEF}" presName="hierChild5" presStyleCnt="0"/>
      <dgm:spPr/>
    </dgm:pt>
    <dgm:pt modelId="{39CCBC05-BB59-C342-BF83-67B0A390AC3B}" type="pres">
      <dgm:prSet presAssocID="{21EE377C-3D1B-5C45-BE91-6CD6CD2D3E06}" presName="hierChild3" presStyleCnt="0"/>
      <dgm:spPr/>
    </dgm:pt>
  </dgm:ptLst>
  <dgm:cxnLst>
    <dgm:cxn modelId="{7543A90F-C527-F34D-8A8F-A8E27403E8B7}" type="presOf" srcId="{ABE53190-67B3-5545-AA55-A2DB4DED1826}" destId="{38EA4C82-09FE-F440-B80B-02244C4D738A}" srcOrd="0" destOrd="0" presId="urn:microsoft.com/office/officeart/2005/8/layout/orgChart1"/>
    <dgm:cxn modelId="{5DE53E15-4B7A-B24F-8ACF-A5D980F2C186}" srcId="{098E0E0A-4022-8D43-A70D-42F4F66F160E}" destId="{81212CD3-B2CA-5C4F-9940-2C20DE44069C}" srcOrd="1" destOrd="0" parTransId="{2CA106EB-2477-DD46-AE32-2D2632D71D02}" sibTransId="{147FB2EF-236E-8046-9B21-33FBA06FF2D1}"/>
    <dgm:cxn modelId="{6F76B717-E3E7-BB40-9729-8E0054259027}" srcId="{098E0E0A-4022-8D43-A70D-42F4F66F160E}" destId="{B8C1E112-554C-B54F-ACF8-74ACE398070E}" srcOrd="0" destOrd="0" parTransId="{D6F5600A-52B6-E345-A033-85E554906348}" sibTransId="{86F740AE-5279-394D-8CFF-F039E9615F03}"/>
    <dgm:cxn modelId="{DEAA0527-15CD-6446-B31F-E3A0239BAEA0}" type="presOf" srcId="{098E0E0A-4022-8D43-A70D-42F4F66F160E}" destId="{9FA642C6-CDF4-734E-A79A-91C1DF500645}" srcOrd="0" destOrd="0" presId="urn:microsoft.com/office/officeart/2005/8/layout/orgChart1"/>
    <dgm:cxn modelId="{8FB4632A-39CB-0D48-AF14-3F75ABA2BB7C}" type="presOf" srcId="{BCFA85A8-7AA1-D744-9BF8-C002B316C17A}" destId="{FA2BEF62-EDE4-4A48-9080-1254093F7C93}" srcOrd="0" destOrd="0" presId="urn:microsoft.com/office/officeart/2005/8/layout/orgChart1"/>
    <dgm:cxn modelId="{4869732F-4151-AB4F-8D82-C9D6445004BB}" type="presOf" srcId="{9486D5BA-B727-D749-95E1-6CFEA9087534}" destId="{34974F87-9569-B945-A3B4-C526E34702B0}" srcOrd="0" destOrd="0" presId="urn:microsoft.com/office/officeart/2005/8/layout/orgChart1"/>
    <dgm:cxn modelId="{B5E4D732-303D-CC44-A024-3E95D52114DF}" type="presOf" srcId="{9BFF9650-54D3-5949-B0B7-EB578A3D7339}" destId="{35DF5821-9A42-2541-B227-EDCD03F41AA1}" srcOrd="1" destOrd="0" presId="urn:microsoft.com/office/officeart/2005/8/layout/orgChart1"/>
    <dgm:cxn modelId="{5C023D40-249A-CD48-A00D-21BEB36789C0}" type="presOf" srcId="{245DF256-01DA-774A-86AC-F6EF204ECAEF}" destId="{C223EC42-361A-674A-8D8D-A70E9C92F8F6}" srcOrd="1" destOrd="0" presId="urn:microsoft.com/office/officeart/2005/8/layout/orgChart1"/>
    <dgm:cxn modelId="{5C8C675E-3BB1-094C-BC82-0DD5EEAB99F6}" type="presOf" srcId="{CF5C4C1A-E10C-5249-B779-C8D9BE71CECE}" destId="{C66819BE-9998-BC44-8002-445732665B0B}" srcOrd="0" destOrd="0" presId="urn:microsoft.com/office/officeart/2005/8/layout/orgChart1"/>
    <dgm:cxn modelId="{DF0B4264-9D16-224B-B27D-27C26A0B321B}" srcId="{21EE377C-3D1B-5C45-BE91-6CD6CD2D3E06}" destId="{245DF256-01DA-774A-86AC-F6EF204ECAEF}" srcOrd="1" destOrd="0" parTransId="{BCFA85A8-7AA1-D744-9BF8-C002B316C17A}" sibTransId="{3CBA564E-497D-AD45-8FCE-CBE4C92289EE}"/>
    <dgm:cxn modelId="{DF685148-79E1-7448-9D1B-D5D3EB0115B4}" type="presOf" srcId="{2CA106EB-2477-DD46-AE32-2D2632D71D02}" destId="{ABF00529-B4B1-C14E-9225-9B715693A43A}" srcOrd="0" destOrd="0" presId="urn:microsoft.com/office/officeart/2005/8/layout/orgChart1"/>
    <dgm:cxn modelId="{4472636B-4B8A-104E-A020-3E798EFCD53B}" type="presOf" srcId="{FD414F4D-FDC1-1E40-934F-63B99F229233}" destId="{36EDC7CB-4A3C-104C-827A-08DE4424D54A}" srcOrd="0" destOrd="0" presId="urn:microsoft.com/office/officeart/2005/8/layout/orgChart1"/>
    <dgm:cxn modelId="{C15A684B-4D97-BA47-8F7C-E8BC4F4EE405}" type="presOf" srcId="{21EE377C-3D1B-5C45-BE91-6CD6CD2D3E06}" destId="{9E7C2DCE-BC3B-A947-B286-6125F137E8A9}" srcOrd="0" destOrd="0" presId="urn:microsoft.com/office/officeart/2005/8/layout/orgChart1"/>
    <dgm:cxn modelId="{E7ED964B-EFDA-534B-B082-44B3AEC2BB36}" type="presOf" srcId="{81212CD3-B2CA-5C4F-9940-2C20DE44069C}" destId="{585F47A5-4BD0-0B4D-9220-093FDB577EFE}" srcOrd="1" destOrd="0" presId="urn:microsoft.com/office/officeart/2005/8/layout/orgChart1"/>
    <dgm:cxn modelId="{67DEA36C-B21B-1E45-9FDE-21C50D08AEC9}" type="presOf" srcId="{B17A9F57-2F99-9741-A7AA-87D05421F1C5}" destId="{87626129-7431-7246-BD86-CB6C52B6E32F}" srcOrd="0" destOrd="0" presId="urn:microsoft.com/office/officeart/2005/8/layout/orgChart1"/>
    <dgm:cxn modelId="{E865134D-DDAA-0A4A-BF46-EE50487F25C8}" srcId="{A53172BD-2ACD-6147-A91E-C8DF78E9D06C}" destId="{C17638D5-DB6C-C449-B27A-408B22E0E3AB}" srcOrd="0" destOrd="0" parTransId="{F4B644A3-EEE6-D64B-A841-9849F6608314}" sibTransId="{4CBE60F3-EDF7-6E45-9A14-6F1D20389C99}"/>
    <dgm:cxn modelId="{4FF74370-A856-774E-A09F-5AFDD702BC14}" type="presOf" srcId="{499ACCA9-9BB3-3040-B7B9-FC2C85C49959}" destId="{8264C6D5-52F2-E34D-B460-52012B6FB004}" srcOrd="1" destOrd="0" presId="urn:microsoft.com/office/officeart/2005/8/layout/orgChart1"/>
    <dgm:cxn modelId="{648C3375-E636-504A-B2A3-EC0306A7B441}" type="presOf" srcId="{642039EA-7CAA-FB41-A9A7-10C53D1A586D}" destId="{5BDFD90B-F139-F743-926A-86067236E94D}" srcOrd="1" destOrd="0" presId="urn:microsoft.com/office/officeart/2005/8/layout/orgChart1"/>
    <dgm:cxn modelId="{98FF6875-C608-FC41-B843-E5EE023DFF51}" type="presOf" srcId="{3BC9A073-6BE9-324A-8756-92F3CECC45EF}" destId="{93727820-D09F-E841-A10C-E36AC4825714}" srcOrd="0" destOrd="0" presId="urn:microsoft.com/office/officeart/2005/8/layout/orgChart1"/>
    <dgm:cxn modelId="{F4FAE77C-3C18-E748-B71C-77F98A039A94}" type="presOf" srcId="{2CDAF14E-D050-254B-83AD-86050101277A}" destId="{5DD60C4C-B2A4-8040-BC90-6C8B5B05A664}" srcOrd="0" destOrd="0" presId="urn:microsoft.com/office/officeart/2005/8/layout/orgChart1"/>
    <dgm:cxn modelId="{E2E8037F-7A43-B149-990D-F4F4A88C8B67}" type="presOf" srcId="{A53172BD-2ACD-6147-A91E-C8DF78E9D06C}" destId="{620AF799-1608-FD4A-8668-0FBE4A0A42CE}" srcOrd="1" destOrd="0" presId="urn:microsoft.com/office/officeart/2005/8/layout/orgChart1"/>
    <dgm:cxn modelId="{D68FE380-2518-A048-ACE3-BF571A58D410}" type="presOf" srcId="{C2736C47-2EB4-F44B-93A8-47734930A312}" destId="{C161A7EE-4180-2A41-ADCE-2C47EFF94AB5}" srcOrd="1" destOrd="0" presId="urn:microsoft.com/office/officeart/2005/8/layout/orgChart1"/>
    <dgm:cxn modelId="{E3C92781-2DF0-7D42-898C-B58916E541D7}" srcId="{B17A9F57-2F99-9741-A7AA-87D05421F1C5}" destId="{21EE377C-3D1B-5C45-BE91-6CD6CD2D3E06}" srcOrd="0" destOrd="0" parTransId="{44A5C343-DF9C-284F-9FB6-1CEA8ACE0BFF}" sibTransId="{42C3F1A4-390C-C94F-BA8C-68644C5986AB}"/>
    <dgm:cxn modelId="{E667FB82-A465-AB45-9559-E03498CB2BC1}" srcId="{81212CD3-B2CA-5C4F-9940-2C20DE44069C}" destId="{9BFF9650-54D3-5949-B0B7-EB578A3D7339}" srcOrd="0" destOrd="0" parTransId="{3BC9A073-6BE9-324A-8756-92F3CECC45EF}" sibTransId="{173F74A9-2C2D-914D-9854-896559646971}"/>
    <dgm:cxn modelId="{5C21DD87-4A6F-3746-AE59-7942D877A712}" type="presOf" srcId="{2CDAF14E-D050-254B-83AD-86050101277A}" destId="{571B5A5C-7F3F-3E43-A538-D2DCAC65F57C}" srcOrd="1" destOrd="0" presId="urn:microsoft.com/office/officeart/2005/8/layout/orgChart1"/>
    <dgm:cxn modelId="{B0E08F88-5AB1-EF42-818E-8542F10AA60C}" type="presOf" srcId="{B8C1E112-554C-B54F-ACF8-74ACE398070E}" destId="{86660E60-8A3E-3F49-8E9A-19C80CF1D411}" srcOrd="1" destOrd="0" presId="urn:microsoft.com/office/officeart/2005/8/layout/orgChart1"/>
    <dgm:cxn modelId="{27C3278C-5EF3-E246-A393-5E05D0675810}" type="presOf" srcId="{C17638D5-DB6C-C449-B27A-408B22E0E3AB}" destId="{9B0C3CC0-B1C7-F645-9FF4-F8CC9F062985}" srcOrd="0" destOrd="0" presId="urn:microsoft.com/office/officeart/2005/8/layout/orgChart1"/>
    <dgm:cxn modelId="{08704E91-8FF8-E84D-86BF-76698E6F05F0}" srcId="{B8C1E112-554C-B54F-ACF8-74ACE398070E}" destId="{C2736C47-2EB4-F44B-93A8-47734930A312}" srcOrd="0" destOrd="0" parTransId="{E2D6CBB1-9A3D-AE4B-9EEB-FA095B48099D}" sibTransId="{280501DA-B0F6-9449-9964-C7B56B70CD63}"/>
    <dgm:cxn modelId="{BC351096-6928-F94B-9EB9-05A60CDDBFC0}" type="presOf" srcId="{1BF7B0FD-A93C-9347-BEEB-5584BE76272A}" destId="{76C2059E-8E79-3140-8A29-F47C358601BC}" srcOrd="0" destOrd="0" presId="urn:microsoft.com/office/officeart/2005/8/layout/orgChart1"/>
    <dgm:cxn modelId="{F8B2159D-231A-864E-A357-5F8F96D9E7C6}" type="presOf" srcId="{499ACCA9-9BB3-3040-B7B9-FC2C85C49959}" destId="{B907CBD2-A1C2-1E46-AA41-781C4277BD67}" srcOrd="0" destOrd="0" presId="urn:microsoft.com/office/officeart/2005/8/layout/orgChart1"/>
    <dgm:cxn modelId="{72ADCEA0-1155-AC48-9E3A-467F976E080A}" type="presOf" srcId="{A53172BD-2ACD-6147-A91E-C8DF78E9D06C}" destId="{7A9BEE51-15D5-5044-BB9D-E8856B7239DC}" srcOrd="0" destOrd="0" presId="urn:microsoft.com/office/officeart/2005/8/layout/orgChart1"/>
    <dgm:cxn modelId="{E3CD1BA2-5DAD-2B4E-AA4F-19F98DB7E1DD}" type="presOf" srcId="{D6F5600A-52B6-E345-A033-85E554906348}" destId="{2371C609-C167-244A-9505-527FE71AA32E}" srcOrd="0" destOrd="0" presId="urn:microsoft.com/office/officeart/2005/8/layout/orgChart1"/>
    <dgm:cxn modelId="{2191B2A3-CF47-0A40-8449-DC09F2299024}" srcId="{81212CD3-B2CA-5C4F-9940-2C20DE44069C}" destId="{CF5C4C1A-E10C-5249-B779-C8D9BE71CECE}" srcOrd="2" destOrd="0" parTransId="{FD414F4D-FDC1-1E40-934F-63B99F229233}" sibTransId="{A53ACD87-C795-D549-AF6B-77DB32010E06}"/>
    <dgm:cxn modelId="{B4F64FA4-6E58-5346-A14F-A6B86E9BA703}" type="presOf" srcId="{E2D6CBB1-9A3D-AE4B-9EEB-FA095B48099D}" destId="{ED48C761-773E-CD4A-AAE7-732B6C3B029C}" srcOrd="0" destOrd="0" presId="urn:microsoft.com/office/officeart/2005/8/layout/orgChart1"/>
    <dgm:cxn modelId="{B8B7D6A4-8D57-5941-9D64-B097E69FDC50}" srcId="{499ACCA9-9BB3-3040-B7B9-FC2C85C49959}" destId="{2CDAF14E-D050-254B-83AD-86050101277A}" srcOrd="0" destOrd="0" parTransId="{ABE53190-67B3-5545-AA55-A2DB4DED1826}" sibTransId="{702C29A4-09EF-B24B-86EA-1C4BFF8C6B6B}"/>
    <dgm:cxn modelId="{3D8CB9A9-A5F2-1941-B536-7AB62419AA8F}" type="presOf" srcId="{D57F9E5A-5D39-BE4D-B4C2-88CAF5534693}" destId="{81DC814E-192C-E54E-B4DF-AD5EFE526A04}" srcOrd="0" destOrd="0" presId="urn:microsoft.com/office/officeart/2005/8/layout/orgChart1"/>
    <dgm:cxn modelId="{BC9710AD-8ED6-F54C-AE63-646D1C2D8C10}" type="presOf" srcId="{9BFF9650-54D3-5949-B0B7-EB578A3D7339}" destId="{7BD8F421-3241-BB4A-B9E4-3A1416806ABA}" srcOrd="0" destOrd="0" presId="urn:microsoft.com/office/officeart/2005/8/layout/orgChart1"/>
    <dgm:cxn modelId="{D3D2DAB6-0293-FD49-9D17-25F33E3E66E2}" type="presOf" srcId="{F4B644A3-EEE6-D64B-A841-9849F6608314}" destId="{E2AF6FDD-DB41-9343-8AD8-8B1328700830}" srcOrd="0" destOrd="0" presId="urn:microsoft.com/office/officeart/2005/8/layout/orgChart1"/>
    <dgm:cxn modelId="{67ABE3B7-3822-1942-85FD-91B3EA34FC8C}" srcId="{245DF256-01DA-774A-86AC-F6EF204ECAEF}" destId="{098E0E0A-4022-8D43-A70D-42F4F66F160E}" srcOrd="0" destOrd="0" parTransId="{3B75C142-6D21-C44D-90AE-AABFBC2F146C}" sibTransId="{451A86C7-AB5E-D94F-8C13-1452FF66B9ED}"/>
    <dgm:cxn modelId="{01EED7B9-E37B-A447-9092-9FE16673D12E}" type="presOf" srcId="{81212CD3-B2CA-5C4F-9940-2C20DE44069C}" destId="{4A1CDB90-8D96-DA47-AAB4-4A5E83C6733F}" srcOrd="0" destOrd="0" presId="urn:microsoft.com/office/officeart/2005/8/layout/orgChart1"/>
    <dgm:cxn modelId="{376D7BBD-877C-AC4F-BCB5-B15A098A3516}" srcId="{245DF256-01DA-774A-86AC-F6EF204ECAEF}" destId="{642039EA-7CAA-FB41-A9A7-10C53D1A586D}" srcOrd="1" destOrd="0" parTransId="{6EEED167-8038-774A-9266-313D08FCDEEC}" sibTransId="{84181FB0-FDEA-7F47-AF62-F73EE85EF514}"/>
    <dgm:cxn modelId="{E229D2BD-1370-0A4F-9846-505594C52D30}" type="presOf" srcId="{C2736C47-2EB4-F44B-93A8-47734930A312}" destId="{5770A9A4-A8AC-5748-A65B-5D9E84E3560D}" srcOrd="0" destOrd="0" presId="urn:microsoft.com/office/officeart/2005/8/layout/orgChart1"/>
    <dgm:cxn modelId="{3E6A2DC5-BE73-594F-8DAC-24C471F41464}" srcId="{21EE377C-3D1B-5C45-BE91-6CD6CD2D3E06}" destId="{D57F9E5A-5D39-BE4D-B4C2-88CAF5534693}" srcOrd="0" destOrd="0" parTransId="{9486D5BA-B727-D749-95E1-6CFEA9087534}" sibTransId="{0B2834DA-5A5B-9F41-8D04-62B4AACA7639}"/>
    <dgm:cxn modelId="{45E08AC7-D4DA-BE40-A797-84C2FD6923F0}" type="presOf" srcId="{D57F9E5A-5D39-BE4D-B4C2-88CAF5534693}" destId="{D134E7DF-B891-4F4E-B5F2-2958114DBA78}" srcOrd="1" destOrd="0" presId="urn:microsoft.com/office/officeart/2005/8/layout/orgChart1"/>
    <dgm:cxn modelId="{E65503C9-15D7-CE40-BCBA-312EAFCB6F1C}" type="presOf" srcId="{21EE377C-3D1B-5C45-BE91-6CD6CD2D3E06}" destId="{67778C9D-F240-7845-A636-C378AC236405}" srcOrd="1" destOrd="0" presId="urn:microsoft.com/office/officeart/2005/8/layout/orgChart1"/>
    <dgm:cxn modelId="{EBF853CA-FFBD-B549-8B15-720A829BE91F}" type="presOf" srcId="{C17638D5-DB6C-C449-B27A-408B22E0E3AB}" destId="{5A631A17-ACA0-B94D-AA0A-0D6A1A0088EC}" srcOrd="1" destOrd="0" presId="urn:microsoft.com/office/officeart/2005/8/layout/orgChart1"/>
    <dgm:cxn modelId="{A31EB5CF-59A4-C84B-8EE5-3B4ED6B7EA59}" type="presOf" srcId="{71D077A3-1E4D-8E49-A1DD-55475559ADE5}" destId="{EABA7A81-C5F8-A245-8240-BE925BBC7CE3}" srcOrd="1" destOrd="0" presId="urn:microsoft.com/office/officeart/2005/8/layout/orgChart1"/>
    <dgm:cxn modelId="{9D9812D1-D685-CE46-A841-91781B6121C0}" type="presOf" srcId="{642039EA-7CAA-FB41-A9A7-10C53D1A586D}" destId="{DC082F12-1FD5-6948-9C25-A87FD56DA682}" srcOrd="0" destOrd="0" presId="urn:microsoft.com/office/officeart/2005/8/layout/orgChart1"/>
    <dgm:cxn modelId="{735AA8D2-E510-A34D-852A-DE148BC991D6}" type="presOf" srcId="{098E0E0A-4022-8D43-A70D-42F4F66F160E}" destId="{D4104FC7-88F0-F945-81DC-5F9BC03E0629}" srcOrd="1" destOrd="0" presId="urn:microsoft.com/office/officeart/2005/8/layout/orgChart1"/>
    <dgm:cxn modelId="{898C04D5-6CDE-F547-887D-7DC94C2AD693}" type="presOf" srcId="{89B724A7-6B00-9347-B1F1-E51CA90D1065}" destId="{EFD21149-ABFB-7643-A958-CA7E32410FA4}" srcOrd="0" destOrd="0" presId="urn:microsoft.com/office/officeart/2005/8/layout/orgChart1"/>
    <dgm:cxn modelId="{EDE5D8DC-A5E5-4142-8C02-1C6DAEE5F89C}" srcId="{642039EA-7CAA-FB41-A9A7-10C53D1A586D}" destId="{A53172BD-2ACD-6147-A91E-C8DF78E9D06C}" srcOrd="0" destOrd="0" parTransId="{89B724A7-6B00-9347-B1F1-E51CA90D1065}" sibTransId="{21FFEC69-F801-4D4F-8653-E68B8B2809E1}"/>
    <dgm:cxn modelId="{43A3C2E1-AB14-C948-9650-EBE60E43DE93}" type="presOf" srcId="{28430E4B-4ECC-0840-AC08-EC349D1F8DA6}" destId="{86CF3FFF-2B76-474B-BB5D-A17C688C3C96}" srcOrd="0" destOrd="0" presId="urn:microsoft.com/office/officeart/2005/8/layout/orgChart1"/>
    <dgm:cxn modelId="{7042E8E4-73FB-3743-930F-BF59DCF0E0F0}" type="presOf" srcId="{3B75C142-6D21-C44D-90AE-AABFBC2F146C}" destId="{0B048651-7567-1346-9932-6EEA6EBD30C9}" srcOrd="0" destOrd="0" presId="urn:microsoft.com/office/officeart/2005/8/layout/orgChart1"/>
    <dgm:cxn modelId="{081A88E6-F526-DF4A-979B-39B8A913B928}" srcId="{81212CD3-B2CA-5C4F-9940-2C20DE44069C}" destId="{71D077A3-1E4D-8E49-A1DD-55475559ADE5}" srcOrd="1" destOrd="0" parTransId="{1BF7B0FD-A93C-9347-BEEB-5584BE76272A}" sibTransId="{6756FB05-CBF1-0B4E-A364-3D4CC3847F51}"/>
    <dgm:cxn modelId="{9A0858EB-2BC8-0145-9277-1598078704F6}" type="presOf" srcId="{B8C1E112-554C-B54F-ACF8-74ACE398070E}" destId="{8225A7EC-CAC3-B744-AEDC-E0B2D3FF933D}" srcOrd="0" destOrd="0" presId="urn:microsoft.com/office/officeart/2005/8/layout/orgChart1"/>
    <dgm:cxn modelId="{163BA0ED-7F69-4543-A9E5-6C467661C4E2}" type="presOf" srcId="{71D077A3-1E4D-8E49-A1DD-55475559ADE5}" destId="{759FEBE1-9D61-2344-B60A-3B9825E0DDA7}" srcOrd="0" destOrd="0" presId="urn:microsoft.com/office/officeart/2005/8/layout/orgChart1"/>
    <dgm:cxn modelId="{3B6097F3-9A95-4A48-ADB4-0B1C00CD93CF}" type="presOf" srcId="{CF5C4C1A-E10C-5249-B779-C8D9BE71CECE}" destId="{7603064B-376D-A547-A3D3-D8040F27412D}" srcOrd="1" destOrd="0" presId="urn:microsoft.com/office/officeart/2005/8/layout/orgChart1"/>
    <dgm:cxn modelId="{345303F5-CEE4-2A42-8888-149A567671A3}" type="presOf" srcId="{245DF256-01DA-774A-86AC-F6EF204ECAEF}" destId="{DE20E8C1-344F-DD4E-952B-4710F182BEBD}" srcOrd="0" destOrd="0" presId="urn:microsoft.com/office/officeart/2005/8/layout/orgChart1"/>
    <dgm:cxn modelId="{2E5506F8-446E-2144-A762-0C87A81254FD}" type="presOf" srcId="{6EEED167-8038-774A-9266-313D08FCDEEC}" destId="{A1BC5D13-6CEC-F541-B0F7-F75A5AB1E4B1}" srcOrd="0" destOrd="0" presId="urn:microsoft.com/office/officeart/2005/8/layout/orgChart1"/>
    <dgm:cxn modelId="{3CFD37F8-B104-7645-AC06-2B4F4962AA26}" srcId="{642039EA-7CAA-FB41-A9A7-10C53D1A586D}" destId="{499ACCA9-9BB3-3040-B7B9-FC2C85C49959}" srcOrd="1" destOrd="0" parTransId="{28430E4B-4ECC-0840-AC08-EC349D1F8DA6}" sibTransId="{7FC7FB9A-9759-8346-AA1C-8F2A379F4168}"/>
    <dgm:cxn modelId="{B6D79A26-1065-7141-B959-3AF71FBD170B}" type="presParOf" srcId="{87626129-7431-7246-BD86-CB6C52B6E32F}" destId="{F2414C46-DB1F-0B4F-94F9-29DBC81975F1}" srcOrd="0" destOrd="0" presId="urn:microsoft.com/office/officeart/2005/8/layout/orgChart1"/>
    <dgm:cxn modelId="{AF6B5ADF-803D-2549-9BDB-AC07F66F336A}" type="presParOf" srcId="{F2414C46-DB1F-0B4F-94F9-29DBC81975F1}" destId="{2E6DBCB7-9AB5-914F-AEF4-9AF53977CDD6}" srcOrd="0" destOrd="0" presId="urn:microsoft.com/office/officeart/2005/8/layout/orgChart1"/>
    <dgm:cxn modelId="{26CCA241-3DF1-B745-A813-02FBE1277428}" type="presParOf" srcId="{2E6DBCB7-9AB5-914F-AEF4-9AF53977CDD6}" destId="{9E7C2DCE-BC3B-A947-B286-6125F137E8A9}" srcOrd="0" destOrd="0" presId="urn:microsoft.com/office/officeart/2005/8/layout/orgChart1"/>
    <dgm:cxn modelId="{DDF77DBC-FCDC-F849-8B04-3BBE702F1747}" type="presParOf" srcId="{2E6DBCB7-9AB5-914F-AEF4-9AF53977CDD6}" destId="{67778C9D-F240-7845-A636-C378AC236405}" srcOrd="1" destOrd="0" presId="urn:microsoft.com/office/officeart/2005/8/layout/orgChart1"/>
    <dgm:cxn modelId="{BC393E22-754E-3A4B-A0CF-E6BB84630F1E}" type="presParOf" srcId="{F2414C46-DB1F-0B4F-94F9-29DBC81975F1}" destId="{93CF3D6F-E29C-D747-80FA-5F6FE383DE7A}" srcOrd="1" destOrd="0" presId="urn:microsoft.com/office/officeart/2005/8/layout/orgChart1"/>
    <dgm:cxn modelId="{CEC33106-7E60-2045-B1DB-CCB2917E0CF1}" type="presParOf" srcId="{93CF3D6F-E29C-D747-80FA-5F6FE383DE7A}" destId="{34974F87-9569-B945-A3B4-C526E34702B0}" srcOrd="0" destOrd="0" presId="urn:microsoft.com/office/officeart/2005/8/layout/orgChart1"/>
    <dgm:cxn modelId="{6F127AA8-BCF9-9646-9A5E-33EBEE1707A8}" type="presParOf" srcId="{93CF3D6F-E29C-D747-80FA-5F6FE383DE7A}" destId="{7D39103E-743A-3844-9945-CD9BC6C2B431}" srcOrd="1" destOrd="0" presId="urn:microsoft.com/office/officeart/2005/8/layout/orgChart1"/>
    <dgm:cxn modelId="{93F84CB9-2FCF-0D49-B337-7CC4B63B6CB1}" type="presParOf" srcId="{7D39103E-743A-3844-9945-CD9BC6C2B431}" destId="{B682A18A-5B4F-B549-A8CF-3943FCB38D90}" srcOrd="0" destOrd="0" presId="urn:microsoft.com/office/officeart/2005/8/layout/orgChart1"/>
    <dgm:cxn modelId="{C693D5CE-E734-3B44-9A37-D1447988B980}" type="presParOf" srcId="{B682A18A-5B4F-B549-A8CF-3943FCB38D90}" destId="{81DC814E-192C-E54E-B4DF-AD5EFE526A04}" srcOrd="0" destOrd="0" presId="urn:microsoft.com/office/officeart/2005/8/layout/orgChart1"/>
    <dgm:cxn modelId="{122A435D-D6E9-5F44-B369-4270CDA4BFDB}" type="presParOf" srcId="{B682A18A-5B4F-B549-A8CF-3943FCB38D90}" destId="{D134E7DF-B891-4F4E-B5F2-2958114DBA78}" srcOrd="1" destOrd="0" presId="urn:microsoft.com/office/officeart/2005/8/layout/orgChart1"/>
    <dgm:cxn modelId="{C67663D6-A38A-CB48-AD45-40B6BB1C25F5}" type="presParOf" srcId="{7D39103E-743A-3844-9945-CD9BC6C2B431}" destId="{2821B04B-6945-AD46-8EA5-458E23650AED}" srcOrd="1" destOrd="0" presId="urn:microsoft.com/office/officeart/2005/8/layout/orgChart1"/>
    <dgm:cxn modelId="{C9EDED82-056F-4647-9BA9-4D191D75D255}" type="presParOf" srcId="{7D39103E-743A-3844-9945-CD9BC6C2B431}" destId="{E7EB78A3-053E-6D47-83F9-B10A4727718B}" srcOrd="2" destOrd="0" presId="urn:microsoft.com/office/officeart/2005/8/layout/orgChart1"/>
    <dgm:cxn modelId="{060F3401-333D-D542-B791-43753D52155F}" type="presParOf" srcId="{93CF3D6F-E29C-D747-80FA-5F6FE383DE7A}" destId="{FA2BEF62-EDE4-4A48-9080-1254093F7C93}" srcOrd="2" destOrd="0" presId="urn:microsoft.com/office/officeart/2005/8/layout/orgChart1"/>
    <dgm:cxn modelId="{3652971A-F8B3-5F4A-B192-38F56E1C0576}" type="presParOf" srcId="{93CF3D6F-E29C-D747-80FA-5F6FE383DE7A}" destId="{55A0ED31-FA6A-5A41-A1F5-B47BEEC4B8AE}" srcOrd="3" destOrd="0" presId="urn:microsoft.com/office/officeart/2005/8/layout/orgChart1"/>
    <dgm:cxn modelId="{E0152CB8-1A55-7B4E-844C-40FA442B3B4F}" type="presParOf" srcId="{55A0ED31-FA6A-5A41-A1F5-B47BEEC4B8AE}" destId="{C657CA3E-A3EE-4447-90B8-7EE9EB78F788}" srcOrd="0" destOrd="0" presId="urn:microsoft.com/office/officeart/2005/8/layout/orgChart1"/>
    <dgm:cxn modelId="{2A19BDCB-F6C1-0C46-92B4-B5F4B975AEF8}" type="presParOf" srcId="{C657CA3E-A3EE-4447-90B8-7EE9EB78F788}" destId="{DE20E8C1-344F-DD4E-952B-4710F182BEBD}" srcOrd="0" destOrd="0" presId="urn:microsoft.com/office/officeart/2005/8/layout/orgChart1"/>
    <dgm:cxn modelId="{01D2BFE9-4FD6-BA43-BB30-7C5E44C9D3F3}" type="presParOf" srcId="{C657CA3E-A3EE-4447-90B8-7EE9EB78F788}" destId="{C223EC42-361A-674A-8D8D-A70E9C92F8F6}" srcOrd="1" destOrd="0" presId="urn:microsoft.com/office/officeart/2005/8/layout/orgChart1"/>
    <dgm:cxn modelId="{CAE7F555-E638-F34F-B692-FBD90FDF980A}" type="presParOf" srcId="{55A0ED31-FA6A-5A41-A1F5-B47BEEC4B8AE}" destId="{2C47ED9B-06D5-654E-8DE4-B101E72566C6}" srcOrd="1" destOrd="0" presId="urn:microsoft.com/office/officeart/2005/8/layout/orgChart1"/>
    <dgm:cxn modelId="{21F76CD4-2704-CB44-BC01-BC98CC7394B7}" type="presParOf" srcId="{2C47ED9B-06D5-654E-8DE4-B101E72566C6}" destId="{0B048651-7567-1346-9932-6EEA6EBD30C9}" srcOrd="0" destOrd="0" presId="urn:microsoft.com/office/officeart/2005/8/layout/orgChart1"/>
    <dgm:cxn modelId="{8481BB32-73DE-B64D-9ED5-EE2478E7A22D}" type="presParOf" srcId="{2C47ED9B-06D5-654E-8DE4-B101E72566C6}" destId="{C743F547-0D9E-7E47-A7BB-3CBB40826ED8}" srcOrd="1" destOrd="0" presId="urn:microsoft.com/office/officeart/2005/8/layout/orgChart1"/>
    <dgm:cxn modelId="{6647928B-1F4C-E843-A4D3-5A6CDAECAD4A}" type="presParOf" srcId="{C743F547-0D9E-7E47-A7BB-3CBB40826ED8}" destId="{AB5AC7F5-CDEE-254A-B1E9-209968A73741}" srcOrd="0" destOrd="0" presId="urn:microsoft.com/office/officeart/2005/8/layout/orgChart1"/>
    <dgm:cxn modelId="{A07938BF-24CD-0D46-9265-2BD34269BB3A}" type="presParOf" srcId="{AB5AC7F5-CDEE-254A-B1E9-209968A73741}" destId="{9FA642C6-CDF4-734E-A79A-91C1DF500645}" srcOrd="0" destOrd="0" presId="urn:microsoft.com/office/officeart/2005/8/layout/orgChart1"/>
    <dgm:cxn modelId="{03FBE103-DFE2-3745-A320-336F1C1118FC}" type="presParOf" srcId="{AB5AC7F5-CDEE-254A-B1E9-209968A73741}" destId="{D4104FC7-88F0-F945-81DC-5F9BC03E0629}" srcOrd="1" destOrd="0" presId="urn:microsoft.com/office/officeart/2005/8/layout/orgChart1"/>
    <dgm:cxn modelId="{211358B3-2E04-1840-B0CD-1D16A9F80659}" type="presParOf" srcId="{C743F547-0D9E-7E47-A7BB-3CBB40826ED8}" destId="{BC3971D7-3234-D54A-BD40-10A866D243DF}" srcOrd="1" destOrd="0" presId="urn:microsoft.com/office/officeart/2005/8/layout/orgChart1"/>
    <dgm:cxn modelId="{14FFF191-846E-8642-870A-167A8E7F931B}" type="presParOf" srcId="{BC3971D7-3234-D54A-BD40-10A866D243DF}" destId="{2371C609-C167-244A-9505-527FE71AA32E}" srcOrd="0" destOrd="0" presId="urn:microsoft.com/office/officeart/2005/8/layout/orgChart1"/>
    <dgm:cxn modelId="{61695E11-E93A-A84F-9454-7D710776F5B6}" type="presParOf" srcId="{BC3971D7-3234-D54A-BD40-10A866D243DF}" destId="{34259188-8A01-A24D-A258-AF59A59FCFD3}" srcOrd="1" destOrd="0" presId="urn:microsoft.com/office/officeart/2005/8/layout/orgChart1"/>
    <dgm:cxn modelId="{764C8EB4-7AAC-2E48-BCEC-769C8D7A0ACF}" type="presParOf" srcId="{34259188-8A01-A24D-A258-AF59A59FCFD3}" destId="{6C13696C-62A2-0D4F-B19B-81316ED94B7F}" srcOrd="0" destOrd="0" presId="urn:microsoft.com/office/officeart/2005/8/layout/orgChart1"/>
    <dgm:cxn modelId="{A7557C75-29E0-6D48-92C2-19222960B6EB}" type="presParOf" srcId="{6C13696C-62A2-0D4F-B19B-81316ED94B7F}" destId="{8225A7EC-CAC3-B744-AEDC-E0B2D3FF933D}" srcOrd="0" destOrd="0" presId="urn:microsoft.com/office/officeart/2005/8/layout/orgChart1"/>
    <dgm:cxn modelId="{91FFC914-C623-D841-A7F4-6458868AFE51}" type="presParOf" srcId="{6C13696C-62A2-0D4F-B19B-81316ED94B7F}" destId="{86660E60-8A3E-3F49-8E9A-19C80CF1D411}" srcOrd="1" destOrd="0" presId="urn:microsoft.com/office/officeart/2005/8/layout/orgChart1"/>
    <dgm:cxn modelId="{67640A40-815E-8544-9590-DB981C19ED33}" type="presParOf" srcId="{34259188-8A01-A24D-A258-AF59A59FCFD3}" destId="{C7B331B9-23A0-AD49-A30A-56F9DC9C0169}" srcOrd="1" destOrd="0" presId="urn:microsoft.com/office/officeart/2005/8/layout/orgChart1"/>
    <dgm:cxn modelId="{0BBD0867-BE11-3F4C-B1C6-A929FCC54D4F}" type="presParOf" srcId="{C7B331B9-23A0-AD49-A30A-56F9DC9C0169}" destId="{ED48C761-773E-CD4A-AAE7-732B6C3B029C}" srcOrd="0" destOrd="0" presId="urn:microsoft.com/office/officeart/2005/8/layout/orgChart1"/>
    <dgm:cxn modelId="{D25BCEF1-1623-7E46-B4A0-2527170AB400}" type="presParOf" srcId="{C7B331B9-23A0-AD49-A30A-56F9DC9C0169}" destId="{58902986-D5B1-4B45-B91E-4874D53B6FAE}" srcOrd="1" destOrd="0" presId="urn:microsoft.com/office/officeart/2005/8/layout/orgChart1"/>
    <dgm:cxn modelId="{1015582A-C973-5D4C-80AC-9BFFC7D2AE40}" type="presParOf" srcId="{58902986-D5B1-4B45-B91E-4874D53B6FAE}" destId="{01608DEA-1BF1-6341-A578-BADD491F5D74}" srcOrd="0" destOrd="0" presId="urn:microsoft.com/office/officeart/2005/8/layout/orgChart1"/>
    <dgm:cxn modelId="{C2AA9060-3EB0-DF4A-B37A-C20204288910}" type="presParOf" srcId="{01608DEA-1BF1-6341-A578-BADD491F5D74}" destId="{5770A9A4-A8AC-5748-A65B-5D9E84E3560D}" srcOrd="0" destOrd="0" presId="urn:microsoft.com/office/officeart/2005/8/layout/orgChart1"/>
    <dgm:cxn modelId="{6BF3E874-B5E9-1E4C-8ACE-A75FEFFA09CE}" type="presParOf" srcId="{01608DEA-1BF1-6341-A578-BADD491F5D74}" destId="{C161A7EE-4180-2A41-ADCE-2C47EFF94AB5}" srcOrd="1" destOrd="0" presId="urn:microsoft.com/office/officeart/2005/8/layout/orgChart1"/>
    <dgm:cxn modelId="{045329AB-D159-444B-AA22-CE53F473877E}" type="presParOf" srcId="{58902986-D5B1-4B45-B91E-4874D53B6FAE}" destId="{5052E673-8554-D245-8C30-18F0EF283122}" srcOrd="1" destOrd="0" presId="urn:microsoft.com/office/officeart/2005/8/layout/orgChart1"/>
    <dgm:cxn modelId="{F6022FBF-41FB-BA40-82FE-09B8A033F64B}" type="presParOf" srcId="{58902986-D5B1-4B45-B91E-4874D53B6FAE}" destId="{BEA7DACD-0E81-A846-8CC7-030874C1639E}" srcOrd="2" destOrd="0" presId="urn:microsoft.com/office/officeart/2005/8/layout/orgChart1"/>
    <dgm:cxn modelId="{69788B94-AA69-084D-9D6F-D66BC5A5BBF3}" type="presParOf" srcId="{34259188-8A01-A24D-A258-AF59A59FCFD3}" destId="{7D554792-B725-B843-8827-2A07E7074F1A}" srcOrd="2" destOrd="0" presId="urn:microsoft.com/office/officeart/2005/8/layout/orgChart1"/>
    <dgm:cxn modelId="{FB8AE92B-1C5E-6545-8C92-BA3A40F18EC9}" type="presParOf" srcId="{BC3971D7-3234-D54A-BD40-10A866D243DF}" destId="{ABF00529-B4B1-C14E-9225-9B715693A43A}" srcOrd="2" destOrd="0" presId="urn:microsoft.com/office/officeart/2005/8/layout/orgChart1"/>
    <dgm:cxn modelId="{A9614EE8-3F52-B546-A45F-8F613135F05A}" type="presParOf" srcId="{BC3971D7-3234-D54A-BD40-10A866D243DF}" destId="{10EB5E38-BC2E-B74A-A05C-4FD4401C6F20}" srcOrd="3" destOrd="0" presId="urn:microsoft.com/office/officeart/2005/8/layout/orgChart1"/>
    <dgm:cxn modelId="{083426D2-BA2C-0A40-9AAE-058CA173C5A1}" type="presParOf" srcId="{10EB5E38-BC2E-B74A-A05C-4FD4401C6F20}" destId="{0D736C6C-F2B2-E14D-8665-0F6DCA414B95}" srcOrd="0" destOrd="0" presId="urn:microsoft.com/office/officeart/2005/8/layout/orgChart1"/>
    <dgm:cxn modelId="{921E90E4-07DB-624A-A19F-E30681A8BED7}" type="presParOf" srcId="{0D736C6C-F2B2-E14D-8665-0F6DCA414B95}" destId="{4A1CDB90-8D96-DA47-AAB4-4A5E83C6733F}" srcOrd="0" destOrd="0" presId="urn:microsoft.com/office/officeart/2005/8/layout/orgChart1"/>
    <dgm:cxn modelId="{531EED62-7426-9F45-B987-522A91D096E5}" type="presParOf" srcId="{0D736C6C-F2B2-E14D-8665-0F6DCA414B95}" destId="{585F47A5-4BD0-0B4D-9220-093FDB577EFE}" srcOrd="1" destOrd="0" presId="urn:microsoft.com/office/officeart/2005/8/layout/orgChart1"/>
    <dgm:cxn modelId="{7E8AAF9D-6564-BB4C-B75E-3549BB10C236}" type="presParOf" srcId="{10EB5E38-BC2E-B74A-A05C-4FD4401C6F20}" destId="{7A56CF3D-11B3-4045-9EE8-D8BC6E79EA04}" srcOrd="1" destOrd="0" presId="urn:microsoft.com/office/officeart/2005/8/layout/orgChart1"/>
    <dgm:cxn modelId="{32EFF8BB-54B5-F346-99AA-F0BFFB40214A}" type="presParOf" srcId="{7A56CF3D-11B3-4045-9EE8-D8BC6E79EA04}" destId="{93727820-D09F-E841-A10C-E36AC4825714}" srcOrd="0" destOrd="0" presId="urn:microsoft.com/office/officeart/2005/8/layout/orgChart1"/>
    <dgm:cxn modelId="{1DBEE77C-B86B-064B-9C87-A8DCF9522961}" type="presParOf" srcId="{7A56CF3D-11B3-4045-9EE8-D8BC6E79EA04}" destId="{983F9EDE-8EB2-A64B-A1F2-BDA813A3A983}" srcOrd="1" destOrd="0" presId="urn:microsoft.com/office/officeart/2005/8/layout/orgChart1"/>
    <dgm:cxn modelId="{0ABD1C13-5321-1040-A48C-D44A615D2826}" type="presParOf" srcId="{983F9EDE-8EB2-A64B-A1F2-BDA813A3A983}" destId="{82E79071-58DA-264D-84CA-CE8CABF7CB70}" srcOrd="0" destOrd="0" presId="urn:microsoft.com/office/officeart/2005/8/layout/orgChart1"/>
    <dgm:cxn modelId="{7D8691E7-E9A0-FC4A-B9E2-32962F7076D3}" type="presParOf" srcId="{82E79071-58DA-264D-84CA-CE8CABF7CB70}" destId="{7BD8F421-3241-BB4A-B9E4-3A1416806ABA}" srcOrd="0" destOrd="0" presId="urn:microsoft.com/office/officeart/2005/8/layout/orgChart1"/>
    <dgm:cxn modelId="{E813B497-B50B-E546-92D4-4A307CC047D9}" type="presParOf" srcId="{82E79071-58DA-264D-84CA-CE8CABF7CB70}" destId="{35DF5821-9A42-2541-B227-EDCD03F41AA1}" srcOrd="1" destOrd="0" presId="urn:microsoft.com/office/officeart/2005/8/layout/orgChart1"/>
    <dgm:cxn modelId="{5B9E5F9E-9EDF-0E44-8894-42566CE78E96}" type="presParOf" srcId="{983F9EDE-8EB2-A64B-A1F2-BDA813A3A983}" destId="{2AC3361F-BEEA-7F42-9EAB-9FC802642545}" srcOrd="1" destOrd="0" presId="urn:microsoft.com/office/officeart/2005/8/layout/orgChart1"/>
    <dgm:cxn modelId="{CF433658-5A92-3E42-B27C-E210B91B964A}" type="presParOf" srcId="{983F9EDE-8EB2-A64B-A1F2-BDA813A3A983}" destId="{8D9EE2CE-5973-1140-8DD1-F30A45DF2878}" srcOrd="2" destOrd="0" presId="urn:microsoft.com/office/officeart/2005/8/layout/orgChart1"/>
    <dgm:cxn modelId="{A2BB1DC0-5683-B846-97FD-65B98CE2C84B}" type="presParOf" srcId="{7A56CF3D-11B3-4045-9EE8-D8BC6E79EA04}" destId="{76C2059E-8E79-3140-8A29-F47C358601BC}" srcOrd="2" destOrd="0" presId="urn:microsoft.com/office/officeart/2005/8/layout/orgChart1"/>
    <dgm:cxn modelId="{D1B7D096-8065-9945-B0C5-1190C4BA3908}" type="presParOf" srcId="{7A56CF3D-11B3-4045-9EE8-D8BC6E79EA04}" destId="{2A252462-6F63-E24B-8016-6BEF46A89457}" srcOrd="3" destOrd="0" presId="urn:microsoft.com/office/officeart/2005/8/layout/orgChart1"/>
    <dgm:cxn modelId="{622F7878-8938-D44E-9BE5-A5DCB00394E3}" type="presParOf" srcId="{2A252462-6F63-E24B-8016-6BEF46A89457}" destId="{8184737C-B514-ED4F-A285-7C5F46E93F1F}" srcOrd="0" destOrd="0" presId="urn:microsoft.com/office/officeart/2005/8/layout/orgChart1"/>
    <dgm:cxn modelId="{D98EC166-94AE-DC4A-8DF2-F61E9529F205}" type="presParOf" srcId="{8184737C-B514-ED4F-A285-7C5F46E93F1F}" destId="{759FEBE1-9D61-2344-B60A-3B9825E0DDA7}" srcOrd="0" destOrd="0" presId="urn:microsoft.com/office/officeart/2005/8/layout/orgChart1"/>
    <dgm:cxn modelId="{4E1A2A44-086D-F14D-A900-9B8DAE5253C6}" type="presParOf" srcId="{8184737C-B514-ED4F-A285-7C5F46E93F1F}" destId="{EABA7A81-C5F8-A245-8240-BE925BBC7CE3}" srcOrd="1" destOrd="0" presId="urn:microsoft.com/office/officeart/2005/8/layout/orgChart1"/>
    <dgm:cxn modelId="{A45D67F4-F14C-8944-9D92-78B5242CCEFB}" type="presParOf" srcId="{2A252462-6F63-E24B-8016-6BEF46A89457}" destId="{E11EAFEB-0057-0841-92E0-02467F4988E5}" srcOrd="1" destOrd="0" presId="urn:microsoft.com/office/officeart/2005/8/layout/orgChart1"/>
    <dgm:cxn modelId="{06685FD5-39A7-7048-A0F6-A14F08D2685C}" type="presParOf" srcId="{2A252462-6F63-E24B-8016-6BEF46A89457}" destId="{E5DD54E2-C093-D44A-947A-A15F816E37EB}" srcOrd="2" destOrd="0" presId="urn:microsoft.com/office/officeart/2005/8/layout/orgChart1"/>
    <dgm:cxn modelId="{E34F96AF-7C61-DB4E-B7B6-72182EDF8447}" type="presParOf" srcId="{7A56CF3D-11B3-4045-9EE8-D8BC6E79EA04}" destId="{36EDC7CB-4A3C-104C-827A-08DE4424D54A}" srcOrd="4" destOrd="0" presId="urn:microsoft.com/office/officeart/2005/8/layout/orgChart1"/>
    <dgm:cxn modelId="{68804B67-3EF2-6C49-A753-B07B21E9353A}" type="presParOf" srcId="{7A56CF3D-11B3-4045-9EE8-D8BC6E79EA04}" destId="{25556352-72E2-7A45-95A7-C138E920E0A2}" srcOrd="5" destOrd="0" presId="urn:microsoft.com/office/officeart/2005/8/layout/orgChart1"/>
    <dgm:cxn modelId="{0742E7A2-34B6-9940-9B17-8C356F5A9AE3}" type="presParOf" srcId="{25556352-72E2-7A45-95A7-C138E920E0A2}" destId="{3C93A6FE-012D-BD42-9E91-8892C65A1F6A}" srcOrd="0" destOrd="0" presId="urn:microsoft.com/office/officeart/2005/8/layout/orgChart1"/>
    <dgm:cxn modelId="{944F9A65-56C8-9A45-A9F2-91C3A46DE740}" type="presParOf" srcId="{3C93A6FE-012D-BD42-9E91-8892C65A1F6A}" destId="{C66819BE-9998-BC44-8002-445732665B0B}" srcOrd="0" destOrd="0" presId="urn:microsoft.com/office/officeart/2005/8/layout/orgChart1"/>
    <dgm:cxn modelId="{12F1D334-1F44-1041-9FD7-24C17815C6A9}" type="presParOf" srcId="{3C93A6FE-012D-BD42-9E91-8892C65A1F6A}" destId="{7603064B-376D-A547-A3D3-D8040F27412D}" srcOrd="1" destOrd="0" presId="urn:microsoft.com/office/officeart/2005/8/layout/orgChart1"/>
    <dgm:cxn modelId="{5911782D-DE3F-864E-8866-97804720D96F}" type="presParOf" srcId="{25556352-72E2-7A45-95A7-C138E920E0A2}" destId="{9926B464-83CD-EC47-BEF5-CABBF6244F4F}" srcOrd="1" destOrd="0" presId="urn:microsoft.com/office/officeart/2005/8/layout/orgChart1"/>
    <dgm:cxn modelId="{078F339A-7A89-3C4F-99A7-AA5DD06CFA39}" type="presParOf" srcId="{25556352-72E2-7A45-95A7-C138E920E0A2}" destId="{9278E36C-2579-E140-A6F5-0831E98D27D4}" srcOrd="2" destOrd="0" presId="urn:microsoft.com/office/officeart/2005/8/layout/orgChart1"/>
    <dgm:cxn modelId="{2B84F3D3-7D67-8B47-9100-4ADD1C189469}" type="presParOf" srcId="{10EB5E38-BC2E-B74A-A05C-4FD4401C6F20}" destId="{FC6A7F4A-6258-A547-AC2F-58E84B3F8EE9}" srcOrd="2" destOrd="0" presId="urn:microsoft.com/office/officeart/2005/8/layout/orgChart1"/>
    <dgm:cxn modelId="{88B5D9B8-2DFB-2E40-8426-FDE58C804B81}" type="presParOf" srcId="{C743F547-0D9E-7E47-A7BB-3CBB40826ED8}" destId="{3628603B-D43F-9746-9261-047910BB0018}" srcOrd="2" destOrd="0" presId="urn:microsoft.com/office/officeart/2005/8/layout/orgChart1"/>
    <dgm:cxn modelId="{2D921F85-94EF-3242-B78D-FC96AB0C8AA0}" type="presParOf" srcId="{2C47ED9B-06D5-654E-8DE4-B101E72566C6}" destId="{A1BC5D13-6CEC-F541-B0F7-F75A5AB1E4B1}" srcOrd="2" destOrd="0" presId="urn:microsoft.com/office/officeart/2005/8/layout/orgChart1"/>
    <dgm:cxn modelId="{2173C909-283A-7148-A868-5938EF80D515}" type="presParOf" srcId="{2C47ED9B-06D5-654E-8DE4-B101E72566C6}" destId="{560EE54F-5B90-C245-B524-391A7438D9B4}" srcOrd="3" destOrd="0" presId="urn:microsoft.com/office/officeart/2005/8/layout/orgChart1"/>
    <dgm:cxn modelId="{5D9FAEEC-EC0B-9A43-AC21-A7F3D147ECC2}" type="presParOf" srcId="{560EE54F-5B90-C245-B524-391A7438D9B4}" destId="{8368EEA4-C0B5-C74C-9026-F926C1038883}" srcOrd="0" destOrd="0" presId="urn:microsoft.com/office/officeart/2005/8/layout/orgChart1"/>
    <dgm:cxn modelId="{D5CFC3D3-E63E-104D-94AB-43A1E8265F7E}" type="presParOf" srcId="{8368EEA4-C0B5-C74C-9026-F926C1038883}" destId="{DC082F12-1FD5-6948-9C25-A87FD56DA682}" srcOrd="0" destOrd="0" presId="urn:microsoft.com/office/officeart/2005/8/layout/orgChart1"/>
    <dgm:cxn modelId="{DA0EA368-BD62-8144-A9F9-652A31D88979}" type="presParOf" srcId="{8368EEA4-C0B5-C74C-9026-F926C1038883}" destId="{5BDFD90B-F139-F743-926A-86067236E94D}" srcOrd="1" destOrd="0" presId="urn:microsoft.com/office/officeart/2005/8/layout/orgChart1"/>
    <dgm:cxn modelId="{EFF9956F-3BDB-E644-9E8E-32EA89A4F5E9}" type="presParOf" srcId="{560EE54F-5B90-C245-B524-391A7438D9B4}" destId="{D5EC81E6-4A00-0649-B9AC-5BD147416589}" srcOrd="1" destOrd="0" presId="urn:microsoft.com/office/officeart/2005/8/layout/orgChart1"/>
    <dgm:cxn modelId="{CD4ACF68-FD9C-3041-AF8E-CE972F4FC50C}" type="presParOf" srcId="{D5EC81E6-4A00-0649-B9AC-5BD147416589}" destId="{EFD21149-ABFB-7643-A958-CA7E32410FA4}" srcOrd="0" destOrd="0" presId="urn:microsoft.com/office/officeart/2005/8/layout/orgChart1"/>
    <dgm:cxn modelId="{487CA6A5-D004-474A-9A0C-84E5FE35C760}" type="presParOf" srcId="{D5EC81E6-4A00-0649-B9AC-5BD147416589}" destId="{B8732A5F-1DA1-FF4F-95DC-8F02F7430012}" srcOrd="1" destOrd="0" presId="urn:microsoft.com/office/officeart/2005/8/layout/orgChart1"/>
    <dgm:cxn modelId="{A8EE5B11-E326-3E4D-84B9-D22215C19CD6}" type="presParOf" srcId="{B8732A5F-1DA1-FF4F-95DC-8F02F7430012}" destId="{43EED604-F228-F240-934B-B3E1BA48AD9A}" srcOrd="0" destOrd="0" presId="urn:microsoft.com/office/officeart/2005/8/layout/orgChart1"/>
    <dgm:cxn modelId="{0EEB6A1E-4909-874A-A343-AFBD7A6A2D8A}" type="presParOf" srcId="{43EED604-F228-F240-934B-B3E1BA48AD9A}" destId="{7A9BEE51-15D5-5044-BB9D-E8856B7239DC}" srcOrd="0" destOrd="0" presId="urn:microsoft.com/office/officeart/2005/8/layout/orgChart1"/>
    <dgm:cxn modelId="{47385A80-0705-4545-9D91-00B26FCE6523}" type="presParOf" srcId="{43EED604-F228-F240-934B-B3E1BA48AD9A}" destId="{620AF799-1608-FD4A-8668-0FBE4A0A42CE}" srcOrd="1" destOrd="0" presId="urn:microsoft.com/office/officeart/2005/8/layout/orgChart1"/>
    <dgm:cxn modelId="{77CB190D-76B0-7242-A82B-A799B4014A7C}" type="presParOf" srcId="{B8732A5F-1DA1-FF4F-95DC-8F02F7430012}" destId="{5A7F1B2C-037D-214C-B0D0-DE869476370C}" srcOrd="1" destOrd="0" presId="urn:microsoft.com/office/officeart/2005/8/layout/orgChart1"/>
    <dgm:cxn modelId="{87EE70F0-D0F6-6F4D-B5A2-75808815318E}" type="presParOf" srcId="{5A7F1B2C-037D-214C-B0D0-DE869476370C}" destId="{E2AF6FDD-DB41-9343-8AD8-8B1328700830}" srcOrd="0" destOrd="0" presId="urn:microsoft.com/office/officeart/2005/8/layout/orgChart1"/>
    <dgm:cxn modelId="{44F11E6B-728E-F84F-A814-A165BBCC4AF7}" type="presParOf" srcId="{5A7F1B2C-037D-214C-B0D0-DE869476370C}" destId="{42ACCF5D-55C2-434F-A42B-0B5F77143F05}" srcOrd="1" destOrd="0" presId="urn:microsoft.com/office/officeart/2005/8/layout/orgChart1"/>
    <dgm:cxn modelId="{E0277C33-A571-F043-ACCA-B19F07C6B880}" type="presParOf" srcId="{42ACCF5D-55C2-434F-A42B-0B5F77143F05}" destId="{0EDA5476-7B3B-294C-B9A8-0219E0195C0F}" srcOrd="0" destOrd="0" presId="urn:microsoft.com/office/officeart/2005/8/layout/orgChart1"/>
    <dgm:cxn modelId="{646A3929-A127-D445-B8F3-AF9109EBD9C2}" type="presParOf" srcId="{0EDA5476-7B3B-294C-B9A8-0219E0195C0F}" destId="{9B0C3CC0-B1C7-F645-9FF4-F8CC9F062985}" srcOrd="0" destOrd="0" presId="urn:microsoft.com/office/officeart/2005/8/layout/orgChart1"/>
    <dgm:cxn modelId="{2D4C793B-74B9-DF43-9C1B-EA828AC09551}" type="presParOf" srcId="{0EDA5476-7B3B-294C-B9A8-0219E0195C0F}" destId="{5A631A17-ACA0-B94D-AA0A-0D6A1A0088EC}" srcOrd="1" destOrd="0" presId="urn:microsoft.com/office/officeart/2005/8/layout/orgChart1"/>
    <dgm:cxn modelId="{2172EED5-B431-CF4A-BD41-C4FFFA3CA33D}" type="presParOf" srcId="{42ACCF5D-55C2-434F-A42B-0B5F77143F05}" destId="{A1D9D130-493E-9543-8F2C-DD3E6BEEADE3}" srcOrd="1" destOrd="0" presId="urn:microsoft.com/office/officeart/2005/8/layout/orgChart1"/>
    <dgm:cxn modelId="{4BC74B74-F147-7B48-98CD-36FE06CDDFBF}" type="presParOf" srcId="{42ACCF5D-55C2-434F-A42B-0B5F77143F05}" destId="{6EA1DF7F-3432-5D42-A6C5-F9099B7EB5BA}" srcOrd="2" destOrd="0" presId="urn:microsoft.com/office/officeart/2005/8/layout/orgChart1"/>
    <dgm:cxn modelId="{61AD85DB-8EAF-D94C-ADC9-540C12E14F6B}" type="presParOf" srcId="{B8732A5F-1DA1-FF4F-95DC-8F02F7430012}" destId="{836BEFDE-77EA-0C45-B890-67E25BA88F5D}" srcOrd="2" destOrd="0" presId="urn:microsoft.com/office/officeart/2005/8/layout/orgChart1"/>
    <dgm:cxn modelId="{C8247274-B864-CD44-A8F7-2C50791A0B79}" type="presParOf" srcId="{D5EC81E6-4A00-0649-B9AC-5BD147416589}" destId="{86CF3FFF-2B76-474B-BB5D-A17C688C3C96}" srcOrd="2" destOrd="0" presId="urn:microsoft.com/office/officeart/2005/8/layout/orgChart1"/>
    <dgm:cxn modelId="{10A9F13A-D47C-7440-B828-F5D97691019F}" type="presParOf" srcId="{D5EC81E6-4A00-0649-B9AC-5BD147416589}" destId="{9A822769-DA47-8943-B3D9-08D7D5B30392}" srcOrd="3" destOrd="0" presId="urn:microsoft.com/office/officeart/2005/8/layout/orgChart1"/>
    <dgm:cxn modelId="{0FED72CD-361C-994F-B4FE-A65071504A60}" type="presParOf" srcId="{9A822769-DA47-8943-B3D9-08D7D5B30392}" destId="{14969FDC-9901-4A4E-BDD8-0FF260FB9BD1}" srcOrd="0" destOrd="0" presId="urn:microsoft.com/office/officeart/2005/8/layout/orgChart1"/>
    <dgm:cxn modelId="{4ABD7FB0-BBA8-D442-AB49-448E2692505A}" type="presParOf" srcId="{14969FDC-9901-4A4E-BDD8-0FF260FB9BD1}" destId="{B907CBD2-A1C2-1E46-AA41-781C4277BD67}" srcOrd="0" destOrd="0" presId="urn:microsoft.com/office/officeart/2005/8/layout/orgChart1"/>
    <dgm:cxn modelId="{81AE95B2-BAD4-114C-944B-337571CA198B}" type="presParOf" srcId="{14969FDC-9901-4A4E-BDD8-0FF260FB9BD1}" destId="{8264C6D5-52F2-E34D-B460-52012B6FB004}" srcOrd="1" destOrd="0" presId="urn:microsoft.com/office/officeart/2005/8/layout/orgChart1"/>
    <dgm:cxn modelId="{5E616504-303B-E44B-8B01-7E0D898DC508}" type="presParOf" srcId="{9A822769-DA47-8943-B3D9-08D7D5B30392}" destId="{A9E4E383-2D5D-C841-94B0-11A7CC6752C2}" srcOrd="1" destOrd="0" presId="urn:microsoft.com/office/officeart/2005/8/layout/orgChart1"/>
    <dgm:cxn modelId="{F01C6D67-2F43-664B-8F30-108B46AF5143}" type="presParOf" srcId="{A9E4E383-2D5D-C841-94B0-11A7CC6752C2}" destId="{38EA4C82-09FE-F440-B80B-02244C4D738A}" srcOrd="0" destOrd="0" presId="urn:microsoft.com/office/officeart/2005/8/layout/orgChart1"/>
    <dgm:cxn modelId="{E70E69C9-ACFD-1C41-B6C6-9339D82E149A}" type="presParOf" srcId="{A9E4E383-2D5D-C841-94B0-11A7CC6752C2}" destId="{D751874C-2F63-6641-86EC-031824A78066}" srcOrd="1" destOrd="0" presId="urn:microsoft.com/office/officeart/2005/8/layout/orgChart1"/>
    <dgm:cxn modelId="{FF99366E-1972-744A-AA1D-53BE2599C419}" type="presParOf" srcId="{D751874C-2F63-6641-86EC-031824A78066}" destId="{0F7D16F0-CA13-9949-8344-B5C2B0851CE2}" srcOrd="0" destOrd="0" presId="urn:microsoft.com/office/officeart/2005/8/layout/orgChart1"/>
    <dgm:cxn modelId="{F4BC0BB1-0E9D-A74F-85F1-0E91159710BC}" type="presParOf" srcId="{0F7D16F0-CA13-9949-8344-B5C2B0851CE2}" destId="{5DD60C4C-B2A4-8040-BC90-6C8B5B05A664}" srcOrd="0" destOrd="0" presId="urn:microsoft.com/office/officeart/2005/8/layout/orgChart1"/>
    <dgm:cxn modelId="{32746B26-3EDC-0945-A627-E78FDAB8C9AD}" type="presParOf" srcId="{0F7D16F0-CA13-9949-8344-B5C2B0851CE2}" destId="{571B5A5C-7F3F-3E43-A538-D2DCAC65F57C}" srcOrd="1" destOrd="0" presId="urn:microsoft.com/office/officeart/2005/8/layout/orgChart1"/>
    <dgm:cxn modelId="{FF6A7713-6AAF-B344-8946-D2A04885591E}" type="presParOf" srcId="{D751874C-2F63-6641-86EC-031824A78066}" destId="{AD5E5C50-B6B7-5A49-A771-D3CAE07C60A4}" srcOrd="1" destOrd="0" presId="urn:microsoft.com/office/officeart/2005/8/layout/orgChart1"/>
    <dgm:cxn modelId="{B07B4C9C-358E-A840-9A12-9E9EFB750C97}" type="presParOf" srcId="{D751874C-2F63-6641-86EC-031824A78066}" destId="{0F3B92E1-0650-9348-9F74-EC3192266C06}" srcOrd="2" destOrd="0" presId="urn:microsoft.com/office/officeart/2005/8/layout/orgChart1"/>
    <dgm:cxn modelId="{D9BF63EC-CD40-0047-A010-09FF4935A2DA}" type="presParOf" srcId="{9A822769-DA47-8943-B3D9-08D7D5B30392}" destId="{A5B0B4BA-4BF4-9747-AABA-57E3CD3FED38}" srcOrd="2" destOrd="0" presId="urn:microsoft.com/office/officeart/2005/8/layout/orgChart1"/>
    <dgm:cxn modelId="{BDEBDB2B-EFBB-2C46-BD96-F3319F3336C7}" type="presParOf" srcId="{560EE54F-5B90-C245-B524-391A7438D9B4}" destId="{1FCFC88E-4351-8843-8CB0-11BDDB97750F}" srcOrd="2" destOrd="0" presId="urn:microsoft.com/office/officeart/2005/8/layout/orgChart1"/>
    <dgm:cxn modelId="{CC5805D9-C300-0144-8A14-2F69EF2A099C}" type="presParOf" srcId="{55A0ED31-FA6A-5A41-A1F5-B47BEEC4B8AE}" destId="{0EBED432-BD4D-9048-B9B8-75DA2BCF5426}" srcOrd="2" destOrd="0" presId="urn:microsoft.com/office/officeart/2005/8/layout/orgChart1"/>
    <dgm:cxn modelId="{BA9CE06A-3931-B545-AF10-D8370A11EC02}" type="presParOf" srcId="{F2414C46-DB1F-0B4F-94F9-29DBC81975F1}" destId="{39CCBC05-BB59-C342-BF83-67B0A390AC3B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A4C82-09FE-F440-B80B-02244C4D738A}">
      <dsp:nvSpPr>
        <dsp:cNvPr id="0" name=""/>
        <dsp:cNvSpPr/>
      </dsp:nvSpPr>
      <dsp:spPr>
        <a:xfrm>
          <a:off x="4456036" y="2805509"/>
          <a:ext cx="159921" cy="490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424"/>
              </a:lnTo>
              <a:lnTo>
                <a:pt x="159921" y="4904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CF3FFF-2B76-474B-BB5D-A17C688C3C96}">
      <dsp:nvSpPr>
        <dsp:cNvPr id="0" name=""/>
        <dsp:cNvSpPr/>
      </dsp:nvSpPr>
      <dsp:spPr>
        <a:xfrm>
          <a:off x="4237477" y="2048549"/>
          <a:ext cx="645015" cy="223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944"/>
              </a:lnTo>
              <a:lnTo>
                <a:pt x="645015" y="111944"/>
              </a:lnTo>
              <a:lnTo>
                <a:pt x="645015" y="2238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F6FDD-DB41-9343-8AD8-8B1328700830}">
      <dsp:nvSpPr>
        <dsp:cNvPr id="0" name=""/>
        <dsp:cNvSpPr/>
      </dsp:nvSpPr>
      <dsp:spPr>
        <a:xfrm>
          <a:off x="3166005" y="2805509"/>
          <a:ext cx="159921" cy="490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424"/>
              </a:lnTo>
              <a:lnTo>
                <a:pt x="159921" y="4904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21149-ABFB-7643-A958-CA7E32410FA4}">
      <dsp:nvSpPr>
        <dsp:cNvPr id="0" name=""/>
        <dsp:cNvSpPr/>
      </dsp:nvSpPr>
      <dsp:spPr>
        <a:xfrm>
          <a:off x="3592462" y="2048549"/>
          <a:ext cx="645015" cy="223889"/>
        </a:xfrm>
        <a:custGeom>
          <a:avLst/>
          <a:gdLst/>
          <a:ahLst/>
          <a:cxnLst/>
          <a:rect l="0" t="0" r="0" b="0"/>
          <a:pathLst>
            <a:path>
              <a:moveTo>
                <a:pt x="645015" y="0"/>
              </a:moveTo>
              <a:lnTo>
                <a:pt x="645015" y="111944"/>
              </a:lnTo>
              <a:lnTo>
                <a:pt x="0" y="111944"/>
              </a:lnTo>
              <a:lnTo>
                <a:pt x="0" y="2238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C5D13-6CEC-F541-B0F7-F75A5AB1E4B1}">
      <dsp:nvSpPr>
        <dsp:cNvPr id="0" name=""/>
        <dsp:cNvSpPr/>
      </dsp:nvSpPr>
      <dsp:spPr>
        <a:xfrm>
          <a:off x="2745125" y="1305081"/>
          <a:ext cx="1492351" cy="210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452"/>
              </a:lnTo>
              <a:lnTo>
                <a:pt x="1492351" y="98452"/>
              </a:lnTo>
              <a:lnTo>
                <a:pt x="1492351" y="21039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DC7CB-4A3C-104C-827A-08DE4424D54A}">
      <dsp:nvSpPr>
        <dsp:cNvPr id="0" name=""/>
        <dsp:cNvSpPr/>
      </dsp:nvSpPr>
      <dsp:spPr>
        <a:xfrm>
          <a:off x="1875975" y="2805509"/>
          <a:ext cx="159921" cy="2004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4344"/>
              </a:lnTo>
              <a:lnTo>
                <a:pt x="159921" y="20043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C2059E-8E79-3140-8A29-F47C358601BC}">
      <dsp:nvSpPr>
        <dsp:cNvPr id="0" name=""/>
        <dsp:cNvSpPr/>
      </dsp:nvSpPr>
      <dsp:spPr>
        <a:xfrm>
          <a:off x="1875975" y="2805509"/>
          <a:ext cx="159921" cy="1247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7384"/>
              </a:lnTo>
              <a:lnTo>
                <a:pt x="159921" y="124738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27820-D09F-E841-A10C-E36AC4825714}">
      <dsp:nvSpPr>
        <dsp:cNvPr id="0" name=""/>
        <dsp:cNvSpPr/>
      </dsp:nvSpPr>
      <dsp:spPr>
        <a:xfrm>
          <a:off x="1875975" y="2805509"/>
          <a:ext cx="159921" cy="490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424"/>
              </a:lnTo>
              <a:lnTo>
                <a:pt x="159921" y="4904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F00529-B4B1-C14E-9225-9B715693A43A}">
      <dsp:nvSpPr>
        <dsp:cNvPr id="0" name=""/>
        <dsp:cNvSpPr/>
      </dsp:nvSpPr>
      <dsp:spPr>
        <a:xfrm>
          <a:off x="1657416" y="2048549"/>
          <a:ext cx="645015" cy="223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944"/>
              </a:lnTo>
              <a:lnTo>
                <a:pt x="645015" y="111944"/>
              </a:lnTo>
              <a:lnTo>
                <a:pt x="645015" y="2238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8C761-773E-CD4A-AAE7-732B6C3B029C}">
      <dsp:nvSpPr>
        <dsp:cNvPr id="0" name=""/>
        <dsp:cNvSpPr/>
      </dsp:nvSpPr>
      <dsp:spPr>
        <a:xfrm>
          <a:off x="585944" y="2805509"/>
          <a:ext cx="159921" cy="490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0424"/>
              </a:lnTo>
              <a:lnTo>
                <a:pt x="159921" y="4904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1C609-C167-244A-9505-527FE71AA32E}">
      <dsp:nvSpPr>
        <dsp:cNvPr id="0" name=""/>
        <dsp:cNvSpPr/>
      </dsp:nvSpPr>
      <dsp:spPr>
        <a:xfrm>
          <a:off x="1012401" y="2048549"/>
          <a:ext cx="645015" cy="223889"/>
        </a:xfrm>
        <a:custGeom>
          <a:avLst/>
          <a:gdLst/>
          <a:ahLst/>
          <a:cxnLst/>
          <a:rect l="0" t="0" r="0" b="0"/>
          <a:pathLst>
            <a:path>
              <a:moveTo>
                <a:pt x="645015" y="0"/>
              </a:moveTo>
              <a:lnTo>
                <a:pt x="645015" y="111944"/>
              </a:lnTo>
              <a:lnTo>
                <a:pt x="0" y="111944"/>
              </a:lnTo>
              <a:lnTo>
                <a:pt x="0" y="2238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048651-7567-1346-9932-6EEA6EBD30C9}">
      <dsp:nvSpPr>
        <dsp:cNvPr id="0" name=""/>
        <dsp:cNvSpPr/>
      </dsp:nvSpPr>
      <dsp:spPr>
        <a:xfrm>
          <a:off x="1657416" y="1305081"/>
          <a:ext cx="1087708" cy="210397"/>
        </a:xfrm>
        <a:custGeom>
          <a:avLst/>
          <a:gdLst/>
          <a:ahLst/>
          <a:cxnLst/>
          <a:rect l="0" t="0" r="0" b="0"/>
          <a:pathLst>
            <a:path>
              <a:moveTo>
                <a:pt x="1087708" y="0"/>
              </a:moveTo>
              <a:lnTo>
                <a:pt x="1087708" y="98452"/>
              </a:lnTo>
              <a:lnTo>
                <a:pt x="0" y="98452"/>
              </a:lnTo>
              <a:lnTo>
                <a:pt x="0" y="21039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2BEF62-EDE4-4A48-9080-1254093F7C93}">
      <dsp:nvSpPr>
        <dsp:cNvPr id="0" name=""/>
        <dsp:cNvSpPr/>
      </dsp:nvSpPr>
      <dsp:spPr>
        <a:xfrm>
          <a:off x="2699405" y="548692"/>
          <a:ext cx="91440" cy="223319"/>
        </a:xfrm>
        <a:custGeom>
          <a:avLst/>
          <a:gdLst/>
          <a:ahLst/>
          <a:cxnLst/>
          <a:rect l="0" t="0" r="0" b="0"/>
          <a:pathLst>
            <a:path>
              <a:moveTo>
                <a:pt x="48140" y="0"/>
              </a:moveTo>
              <a:lnTo>
                <a:pt x="48140" y="111374"/>
              </a:lnTo>
              <a:lnTo>
                <a:pt x="45720" y="111374"/>
              </a:lnTo>
              <a:lnTo>
                <a:pt x="45720" y="22331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974F87-9569-B945-A3B4-C526E34702B0}">
      <dsp:nvSpPr>
        <dsp:cNvPr id="0" name=""/>
        <dsp:cNvSpPr/>
      </dsp:nvSpPr>
      <dsp:spPr>
        <a:xfrm>
          <a:off x="2747545" y="414998"/>
          <a:ext cx="1379223" cy="133694"/>
        </a:xfrm>
        <a:custGeom>
          <a:avLst/>
          <a:gdLst/>
          <a:ahLst/>
          <a:cxnLst/>
          <a:rect l="0" t="0" r="0" b="0"/>
          <a:pathLst>
            <a:path>
              <a:moveTo>
                <a:pt x="0" y="133694"/>
              </a:moveTo>
              <a:lnTo>
                <a:pt x="1379223" y="0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7C2DCE-BC3B-A947-B286-6125F137E8A9}">
      <dsp:nvSpPr>
        <dsp:cNvPr id="0" name=""/>
        <dsp:cNvSpPr/>
      </dsp:nvSpPr>
      <dsp:spPr>
        <a:xfrm>
          <a:off x="2214475" y="15621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Assessed for eligibility </a:t>
          </a:r>
          <a:r>
            <a:rPr lang="en-US" sz="1200" b="0" kern="1200" dirty="0">
              <a:latin typeface="GOTHAM-BOOK" panose="02000504050000020004" pitchFamily="2" charset="0"/>
            </a:rPr>
            <a:t>(n=79)</a:t>
          </a:r>
        </a:p>
      </dsp:txBody>
      <dsp:txXfrm>
        <a:off x="2214475" y="15621"/>
        <a:ext cx="1066140" cy="533070"/>
      </dsp:txXfrm>
    </dsp:sp>
    <dsp:sp modelId="{81DC814E-192C-E54E-B4DF-AD5EFE526A04}">
      <dsp:nvSpPr>
        <dsp:cNvPr id="0" name=""/>
        <dsp:cNvSpPr/>
      </dsp:nvSpPr>
      <dsp:spPr>
        <a:xfrm>
          <a:off x="3593698" y="414998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Excluded</a:t>
          </a:r>
          <a:r>
            <a:rPr lang="en-US" sz="1200" b="0" kern="1200" dirty="0">
              <a:latin typeface="GOTHAM-BOOK" panose="02000504050000020004" pitchFamily="2" charset="0"/>
            </a:rPr>
            <a:t> (n=17)</a:t>
          </a:r>
        </a:p>
      </dsp:txBody>
      <dsp:txXfrm>
        <a:off x="3593698" y="414998"/>
        <a:ext cx="1066140" cy="533070"/>
      </dsp:txXfrm>
    </dsp:sp>
    <dsp:sp modelId="{DE20E8C1-344F-DD4E-952B-4710F182BEBD}">
      <dsp:nvSpPr>
        <dsp:cNvPr id="0" name=""/>
        <dsp:cNvSpPr/>
      </dsp:nvSpPr>
      <dsp:spPr>
        <a:xfrm>
          <a:off x="2212054" y="772011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Randomized</a:t>
          </a:r>
          <a:r>
            <a:rPr lang="en-US" sz="1200" b="0" kern="1200" dirty="0">
              <a:latin typeface="GOTHAM-BOOK" panose="02000504050000020004" pitchFamily="2" charset="0"/>
            </a:rPr>
            <a:t> (n=62)</a:t>
          </a:r>
        </a:p>
      </dsp:txBody>
      <dsp:txXfrm>
        <a:off x="2212054" y="772011"/>
        <a:ext cx="1066140" cy="533070"/>
      </dsp:txXfrm>
    </dsp:sp>
    <dsp:sp modelId="{9FA642C6-CDF4-734E-A79A-91C1DF500645}">
      <dsp:nvSpPr>
        <dsp:cNvPr id="0" name=""/>
        <dsp:cNvSpPr/>
      </dsp:nvSpPr>
      <dsp:spPr>
        <a:xfrm>
          <a:off x="1124346" y="1515479"/>
          <a:ext cx="1066140" cy="533070"/>
        </a:xfrm>
        <a:prstGeom prst="rect">
          <a:avLst/>
        </a:prstGeom>
        <a:solidFill>
          <a:schemeClr val="bg1">
            <a:alpha val="2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Octreotide</a:t>
          </a:r>
          <a:r>
            <a:rPr lang="en-US" sz="1200" b="0" kern="1200" dirty="0">
              <a:latin typeface="GOTHAM-BOOK" panose="02000504050000020004" pitchFamily="2" charset="0"/>
            </a:rPr>
            <a:t> (n=31)</a:t>
          </a:r>
        </a:p>
      </dsp:txBody>
      <dsp:txXfrm>
        <a:off x="1124346" y="1515479"/>
        <a:ext cx="1066140" cy="533070"/>
      </dsp:txXfrm>
    </dsp:sp>
    <dsp:sp modelId="{8225A7EC-CAC3-B744-AEDC-E0B2D3FF933D}">
      <dsp:nvSpPr>
        <dsp:cNvPr id="0" name=""/>
        <dsp:cNvSpPr/>
      </dsp:nvSpPr>
      <dsp:spPr>
        <a:xfrm>
          <a:off x="479330" y="227243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Received intervention </a:t>
          </a:r>
          <a:r>
            <a:rPr lang="en-US" sz="1200" b="0" kern="1200" dirty="0">
              <a:latin typeface="GOTHAM-BOOK" panose="02000504050000020004" pitchFamily="2" charset="0"/>
            </a:rPr>
            <a:t>(n=31)</a:t>
          </a:r>
        </a:p>
      </dsp:txBody>
      <dsp:txXfrm>
        <a:off x="479330" y="2272439"/>
        <a:ext cx="1066140" cy="533070"/>
      </dsp:txXfrm>
    </dsp:sp>
    <dsp:sp modelId="{5770A9A4-A8AC-5748-A65B-5D9E84E3560D}">
      <dsp:nvSpPr>
        <dsp:cNvPr id="0" name=""/>
        <dsp:cNvSpPr/>
      </dsp:nvSpPr>
      <dsp:spPr>
        <a:xfrm>
          <a:off x="745866" y="302939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GOTHAM-BOOK" panose="02000504050000020004" pitchFamily="2" charset="0"/>
            </a:rPr>
            <a:t>Lost to follow up (n=0)</a:t>
          </a:r>
        </a:p>
      </dsp:txBody>
      <dsp:txXfrm>
        <a:off x="745866" y="3029399"/>
        <a:ext cx="1066140" cy="533070"/>
      </dsp:txXfrm>
    </dsp:sp>
    <dsp:sp modelId="{4A1CDB90-8D96-DA47-AAB4-4A5E83C6733F}">
      <dsp:nvSpPr>
        <dsp:cNvPr id="0" name=""/>
        <dsp:cNvSpPr/>
      </dsp:nvSpPr>
      <dsp:spPr>
        <a:xfrm>
          <a:off x="1769361" y="227243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Discontinued intervention </a:t>
          </a:r>
          <a:r>
            <a:rPr lang="en-US" sz="1200" b="0" kern="1200" dirty="0">
              <a:latin typeface="GOTHAM-BOOK" panose="02000504050000020004" pitchFamily="2" charset="0"/>
            </a:rPr>
            <a:t>(n=8)</a:t>
          </a:r>
        </a:p>
      </dsp:txBody>
      <dsp:txXfrm>
        <a:off x="1769361" y="2272439"/>
        <a:ext cx="1066140" cy="533070"/>
      </dsp:txXfrm>
    </dsp:sp>
    <dsp:sp modelId="{7BD8F421-3241-BB4A-B9E4-3A1416806ABA}">
      <dsp:nvSpPr>
        <dsp:cNvPr id="0" name=""/>
        <dsp:cNvSpPr/>
      </dsp:nvSpPr>
      <dsp:spPr>
        <a:xfrm>
          <a:off x="2035896" y="302939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GOTHAM-BOOK" panose="02000504050000020004" pitchFamily="2" charset="0"/>
            </a:rPr>
            <a:t>Adverse events (n=2)</a:t>
          </a:r>
        </a:p>
      </dsp:txBody>
      <dsp:txXfrm>
        <a:off x="2035896" y="3029399"/>
        <a:ext cx="1066140" cy="533070"/>
      </dsp:txXfrm>
    </dsp:sp>
    <dsp:sp modelId="{759FEBE1-9D61-2344-B60A-3B9825E0DDA7}">
      <dsp:nvSpPr>
        <dsp:cNvPr id="0" name=""/>
        <dsp:cNvSpPr/>
      </dsp:nvSpPr>
      <dsp:spPr>
        <a:xfrm>
          <a:off x="2035896" y="378635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GOTHAM-BOOK" panose="02000504050000020004" pitchFamily="2" charset="0"/>
            </a:rPr>
            <a:t>Started palliative care (n=3)</a:t>
          </a:r>
        </a:p>
      </dsp:txBody>
      <dsp:txXfrm>
        <a:off x="2035896" y="3786359"/>
        <a:ext cx="1066140" cy="533070"/>
      </dsp:txXfrm>
    </dsp:sp>
    <dsp:sp modelId="{C66819BE-9998-BC44-8002-445732665B0B}">
      <dsp:nvSpPr>
        <dsp:cNvPr id="0" name=""/>
        <dsp:cNvSpPr/>
      </dsp:nvSpPr>
      <dsp:spPr>
        <a:xfrm>
          <a:off x="2035896" y="454331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GOTHAM-BOOK" panose="02000504050000020004" pitchFamily="2" charset="0"/>
            </a:rPr>
            <a:t>Other reasons (n=3)</a:t>
          </a:r>
        </a:p>
      </dsp:txBody>
      <dsp:txXfrm>
        <a:off x="2035896" y="4543319"/>
        <a:ext cx="1066140" cy="533070"/>
      </dsp:txXfrm>
    </dsp:sp>
    <dsp:sp modelId="{DC082F12-1FD5-6948-9C25-A87FD56DA682}">
      <dsp:nvSpPr>
        <dsp:cNvPr id="0" name=""/>
        <dsp:cNvSpPr/>
      </dsp:nvSpPr>
      <dsp:spPr>
        <a:xfrm>
          <a:off x="3704406" y="1515479"/>
          <a:ext cx="1066140" cy="533070"/>
        </a:xfrm>
        <a:prstGeom prst="rect">
          <a:avLst/>
        </a:prstGeom>
        <a:solidFill>
          <a:schemeClr val="bg1">
            <a:alpha val="2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Standard of care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kern="1200" dirty="0">
              <a:latin typeface="GOTHAM-BOOK" panose="02000504050000020004" pitchFamily="2" charset="0"/>
            </a:rPr>
            <a:t>(n=31)</a:t>
          </a:r>
        </a:p>
      </dsp:txBody>
      <dsp:txXfrm>
        <a:off x="3704406" y="1515479"/>
        <a:ext cx="1066140" cy="533070"/>
      </dsp:txXfrm>
    </dsp:sp>
    <dsp:sp modelId="{7A9BEE51-15D5-5044-BB9D-E8856B7239DC}">
      <dsp:nvSpPr>
        <dsp:cNvPr id="0" name=""/>
        <dsp:cNvSpPr/>
      </dsp:nvSpPr>
      <dsp:spPr>
        <a:xfrm>
          <a:off x="3059391" y="227243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Received intervention</a:t>
          </a:r>
          <a:r>
            <a:rPr lang="en-US" sz="1200" b="0" kern="1200" dirty="0">
              <a:latin typeface="GOTHAM-BOOK" panose="02000504050000020004" pitchFamily="2" charset="0"/>
            </a:rPr>
            <a:t> (n=31)</a:t>
          </a:r>
        </a:p>
      </dsp:txBody>
      <dsp:txXfrm>
        <a:off x="3059391" y="2272439"/>
        <a:ext cx="1066140" cy="533070"/>
      </dsp:txXfrm>
    </dsp:sp>
    <dsp:sp modelId="{9B0C3CC0-B1C7-F645-9FF4-F8CC9F062985}">
      <dsp:nvSpPr>
        <dsp:cNvPr id="0" name=""/>
        <dsp:cNvSpPr/>
      </dsp:nvSpPr>
      <dsp:spPr>
        <a:xfrm>
          <a:off x="3325926" y="302939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GOTHAM-BOOK" panose="02000504050000020004" pitchFamily="2" charset="0"/>
            </a:rPr>
            <a:t>Lost to follow up (n=0)</a:t>
          </a:r>
        </a:p>
      </dsp:txBody>
      <dsp:txXfrm>
        <a:off x="3325926" y="3029399"/>
        <a:ext cx="1066140" cy="533070"/>
      </dsp:txXfrm>
    </dsp:sp>
    <dsp:sp modelId="{B907CBD2-A1C2-1E46-AA41-781C4277BD67}">
      <dsp:nvSpPr>
        <dsp:cNvPr id="0" name=""/>
        <dsp:cNvSpPr/>
      </dsp:nvSpPr>
      <dsp:spPr>
        <a:xfrm>
          <a:off x="4349422" y="227243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GOTHAM-BOOK" panose="02000504050000020004" pitchFamily="2" charset="0"/>
            </a:rPr>
            <a:t>Discontinued intervention </a:t>
          </a:r>
          <a:r>
            <a:rPr lang="en-US" sz="1200" b="0" kern="1200" dirty="0">
              <a:latin typeface="GOTHAM-BOOK" panose="02000504050000020004" pitchFamily="2" charset="0"/>
            </a:rPr>
            <a:t>(n=5)</a:t>
          </a:r>
        </a:p>
      </dsp:txBody>
      <dsp:txXfrm>
        <a:off x="4349422" y="2272439"/>
        <a:ext cx="1066140" cy="533070"/>
      </dsp:txXfrm>
    </dsp:sp>
    <dsp:sp modelId="{5DD60C4C-B2A4-8040-BC90-6C8B5B05A664}">
      <dsp:nvSpPr>
        <dsp:cNvPr id="0" name=""/>
        <dsp:cNvSpPr/>
      </dsp:nvSpPr>
      <dsp:spPr>
        <a:xfrm>
          <a:off x="4615957" y="3029399"/>
          <a:ext cx="1066140" cy="5330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>
              <a:latin typeface="GOTHAM-BOOK" panose="02000504050000020004" pitchFamily="2" charset="0"/>
            </a:rPr>
            <a:t>Started octreotide (n=5)</a:t>
          </a:r>
        </a:p>
      </dsp:txBody>
      <dsp:txXfrm>
        <a:off x="4615957" y="3029399"/>
        <a:ext cx="1066140" cy="533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9FA86-9C62-1B4D-85CF-6B8FB3DF242F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DF210-5F8D-E445-AE2B-B05E12D3C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26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684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696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59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25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11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80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IV, intravenous; RBC, red blood cells.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435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61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37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47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F210-5F8D-E445-AE2B-B05E12D3C3F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5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B337473-AE01-E8F1-AAE4-6D28494C9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114" y="2796691"/>
            <a:ext cx="8523110" cy="1579211"/>
          </a:xfrm>
        </p:spPr>
        <p:txBody>
          <a:bodyPr anchor="ctr"/>
          <a:lstStyle>
            <a:lvl1pPr algn="ctr">
              <a:defRPr sz="6000">
                <a:solidFill>
                  <a:srgbClr val="003F7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7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037632C-7224-6BDD-D041-5A11D3E2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B5DEA43-8C40-7372-C11C-BEEFA25D2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590"/>
            <a:ext cx="10515600" cy="3742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53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B25B6F0-D570-75C3-23ED-031A359C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699FCDD-E668-506A-27CD-FCEA4A8F7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879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EA18C6-69C7-49EC-4221-FCEC93508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157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94707-134A-4F04-81B7-7EDDF30BB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47677B-2AB2-4AFC-A6D1-6E38DFC5DE7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04458D-B5AE-4828-9172-65AA1B22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352EA-6E76-4AD6-9B3E-4E07B0E5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CFF39-0A6A-4D80-BF9C-75B668F63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5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219D26D-7908-6228-7857-70FD7CBB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3456CCF-23B7-C8C1-3AA4-366AFC1DE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38400"/>
            <a:ext cx="10515600" cy="3738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24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D75"/>
          </a:solidFill>
          <a:latin typeface="GOTHAM-MEDIUM" panose="0200060404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BE9C9-A200-B6F8-B11F-AF0D76EF2252}"/>
              </a:ext>
            </a:extLst>
          </p:cNvPr>
          <p:cNvSpPr txBox="1">
            <a:spLocks/>
          </p:cNvSpPr>
          <p:nvPr/>
        </p:nvSpPr>
        <p:spPr>
          <a:xfrm>
            <a:off x="329012" y="2712508"/>
            <a:ext cx="8599401" cy="15792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3D75"/>
                </a:solidFill>
                <a:latin typeface="GOTHAM-MEDIUM" panose="0200060404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Standard of Care Versus Octreotide in Angiodysplasia-Related Bleeding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17BB80-425C-EC4F-F135-577DA11F835A}"/>
              </a:ext>
            </a:extLst>
          </p:cNvPr>
          <p:cNvSpPr txBox="1"/>
          <p:nvPr/>
        </p:nvSpPr>
        <p:spPr>
          <a:xfrm>
            <a:off x="8722913" y="3145099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Original Article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7D0FD-20B4-E41E-8B97-0E903B9B42B9}"/>
              </a:ext>
            </a:extLst>
          </p:cNvPr>
          <p:cNvSpPr txBox="1"/>
          <p:nvPr/>
        </p:nvSpPr>
        <p:spPr>
          <a:xfrm>
            <a:off x="8742951" y="5272443"/>
            <a:ext cx="1978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EBGI Summary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8F43B6D-BFB1-3232-5416-CD779AD3A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2004" y="1679140"/>
            <a:ext cx="1465959" cy="14659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EF4F07F-85A5-A224-9066-E0918A8B83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8414" y="3759306"/>
            <a:ext cx="1513137" cy="151313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89210EE-B7AB-C257-95EA-929CBF7DBCC6}"/>
              </a:ext>
            </a:extLst>
          </p:cNvPr>
          <p:cNvSpPr txBox="1"/>
          <p:nvPr/>
        </p:nvSpPr>
        <p:spPr>
          <a:xfrm>
            <a:off x="838201" y="4718445"/>
            <a:ext cx="7175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3D75"/>
                </a:solidFill>
                <a:effectLst/>
                <a:latin typeface="GOTHAM-MEDIUM" panose="02000504050000020004" pitchFamily="2" charset="0"/>
              </a:rPr>
              <a:t>Article covered: </a:t>
            </a:r>
            <a:r>
              <a:rPr lang="en-US" sz="1800" dirty="0" err="1">
                <a:solidFill>
                  <a:srgbClr val="003D75"/>
                </a:solidFill>
                <a:effectLst/>
                <a:latin typeface="GOTHAM-MEDIUM" panose="02000504050000020004" pitchFamily="2" charset="0"/>
              </a:rPr>
              <a:t>Goltstein</a:t>
            </a:r>
            <a:r>
              <a:rPr lang="en-US" sz="1800" dirty="0">
                <a:solidFill>
                  <a:srgbClr val="003D75"/>
                </a:solidFill>
                <a:effectLst/>
                <a:latin typeface="GOTHAM-MEDIUM" panose="02000504050000020004" pitchFamily="2" charset="0"/>
              </a:rPr>
              <a:t> LC, </a:t>
            </a:r>
            <a:r>
              <a:rPr lang="en-US" sz="1800" dirty="0" err="1">
                <a:solidFill>
                  <a:srgbClr val="003D75"/>
                </a:solidFill>
                <a:effectLst/>
                <a:latin typeface="GOTHAM-MEDIUM" panose="02000504050000020004" pitchFamily="2" charset="0"/>
              </a:rPr>
              <a:t>Grooteman</a:t>
            </a:r>
            <a:r>
              <a:rPr lang="en-US" sz="1800" dirty="0">
                <a:solidFill>
                  <a:srgbClr val="003D75"/>
                </a:solidFill>
                <a:effectLst/>
                <a:latin typeface="GOTHAM-MEDIUM" panose="02000504050000020004" pitchFamily="2" charset="0"/>
              </a:rPr>
              <a:t> KV, </a:t>
            </a:r>
            <a:r>
              <a:rPr lang="en-US" sz="1800" dirty="0" err="1">
                <a:solidFill>
                  <a:srgbClr val="003D75"/>
                </a:solidFill>
                <a:effectLst/>
                <a:latin typeface="GOTHAM-MEDIUM" panose="02000504050000020004" pitchFamily="2" charset="0"/>
              </a:rPr>
              <a:t>Bernts</a:t>
            </a:r>
            <a:r>
              <a:rPr lang="en-US" sz="1800" dirty="0">
                <a:solidFill>
                  <a:srgbClr val="003D75"/>
                </a:solidFill>
                <a:effectLst/>
                <a:latin typeface="GOTHAM-MEDIUM" panose="02000504050000020004" pitchFamily="2" charset="0"/>
              </a:rPr>
              <a:t> LH, et al. Standard of care versus octreotide in angiodysplasia-related bleeding (the OCEAN Study): A multicenter randomized controlled trial. Gastroenterology. 2024 Apr;166(4):690-703.</a:t>
            </a:r>
            <a:endParaRPr lang="en-US" dirty="0">
              <a:solidFill>
                <a:srgbClr val="003D75"/>
              </a:solidFill>
              <a:latin typeface="GOTHAM-MEDIUM" panose="0200050405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081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BCA69-48AE-B1F2-AAC8-03C55576F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Study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F02F7-4812-8840-B631-3F1B65120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41600"/>
            <a:ext cx="10515600" cy="3535362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400" dirty="0"/>
              <a:t>The total number of transfusions was lower with octreotide (11.0; 95% CI, 5.5-16.5) compared to standard of care (21.2; 95% CI, 15.7-26.7)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61% of patients on octreotide experienced ≥50% decrease in transfusion requirements compared to 19% with standard of care</a:t>
            </a:r>
          </a:p>
          <a:p>
            <a:pPr>
              <a:spcAft>
                <a:spcPts val="1200"/>
              </a:spcAft>
            </a:pPr>
            <a:r>
              <a:rPr lang="en-US" sz="2400" dirty="0"/>
              <a:t>Octreotide reduced the annual volume of endoscopic procedures by 0.9 (95% CI, 0.3–1.5)</a:t>
            </a:r>
          </a:p>
        </p:txBody>
      </p:sp>
    </p:spTree>
    <p:extLst>
      <p:ext uri="{BB962C8B-B14F-4D97-AF65-F5344CB8AC3E}">
        <p14:creationId xmlns:p14="http://schemas.microsoft.com/office/powerpoint/2010/main" val="321375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FDA1-A25F-D2B1-AF45-16D3F7618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Limitations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53DFD4-8F7D-4EC2-41D8-B9E437EBC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48042"/>
            <a:ext cx="10515600" cy="3742372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Aft>
                <a:spcPts val="1200"/>
              </a:spcAft>
            </a:pPr>
            <a:r>
              <a:rPr lang="en-US" sz="2400" dirty="0">
                <a:latin typeface="GOTHAM-MEDIUM" panose="02000504050000020004" pitchFamily="2" charset="0"/>
              </a:rPr>
              <a:t>Lack of blinding: physicians and patients aware of treatment allocation, as a result 5 patients switched from standard of care to octreotide group</a:t>
            </a:r>
          </a:p>
          <a:p>
            <a:pPr lvl="0">
              <a:lnSpc>
                <a:spcPct val="100000"/>
              </a:lnSpc>
              <a:spcAft>
                <a:spcPts val="1200"/>
              </a:spcAft>
            </a:pPr>
            <a:r>
              <a:rPr lang="en-US" sz="2400" dirty="0">
                <a:latin typeface="GOTHAM-MEDIUM" panose="02000504050000020004" pitchFamily="2" charset="0"/>
              </a:rPr>
              <a:t>Relatively high dose of octreotide was used which could explain higher number of drug-related adverse events</a:t>
            </a:r>
          </a:p>
          <a:p>
            <a:pPr lvl="0">
              <a:lnSpc>
                <a:spcPct val="100000"/>
              </a:lnSpc>
              <a:spcAft>
                <a:spcPts val="1200"/>
              </a:spcAft>
            </a:pPr>
            <a:r>
              <a:rPr lang="en-US" sz="2400" dirty="0">
                <a:latin typeface="GOTHAM-MEDIUM" panose="02000504050000020004" pitchFamily="2" charset="0"/>
              </a:rPr>
              <a:t>Race and ethnicity data were not reported, limiting secondary generalizability</a:t>
            </a:r>
          </a:p>
        </p:txBody>
      </p:sp>
    </p:spTree>
    <p:extLst>
      <p:ext uri="{BB962C8B-B14F-4D97-AF65-F5344CB8AC3E}">
        <p14:creationId xmlns:p14="http://schemas.microsoft.com/office/powerpoint/2010/main" val="681290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A7FC7-4099-EFA5-FC93-423E71C75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How Should We Apply This to Our Practice?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1CDB1-498E-F08D-128F-7D36861EC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/>
              <a:t>Consider use of long-acting octreotide if:</a:t>
            </a:r>
          </a:p>
          <a:p>
            <a:pPr lvl="1"/>
            <a:r>
              <a:rPr lang="en-US" sz="2500" dirty="0"/>
              <a:t>Rebleeding occurs after argon plasma coagulation (APC)</a:t>
            </a:r>
          </a:p>
          <a:p>
            <a:pPr lvl="1"/>
            <a:r>
              <a:rPr lang="en-US" sz="2500" dirty="0"/>
              <a:t>If bleeding persists after endoscopic treatment </a:t>
            </a:r>
          </a:p>
          <a:p>
            <a:pPr lvl="1"/>
            <a:r>
              <a:rPr lang="en-US" sz="2500" dirty="0"/>
              <a:t>Endoscopic treatment is contraindicated</a:t>
            </a:r>
          </a:p>
          <a:p>
            <a:pPr marL="457200" lvl="1" indent="0">
              <a:buNone/>
            </a:pPr>
            <a:endParaRPr lang="en-US" sz="2500" dirty="0"/>
          </a:p>
          <a:p>
            <a:r>
              <a:rPr lang="en-US" sz="2500" dirty="0"/>
              <a:t>If double-balloon </a:t>
            </a:r>
            <a:r>
              <a:rPr lang="en-US" sz="2500" dirty="0" err="1"/>
              <a:t>enteroscopy</a:t>
            </a:r>
            <a:r>
              <a:rPr lang="en-US" sz="2500" dirty="0"/>
              <a:t> is not available, consider long-acting octreotide as a first-line therapy after confirming small intestine AVM with capsule endoscopy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28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D89CF-F25D-9B4B-433E-8CB4FAA69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Question: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A3879-2969-9D1E-149A-6B782B318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7800"/>
            <a:ext cx="10515600" cy="34591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Is Long-Acting Octreotide Injection Better Than Standard of Care for Angiodysplasia-Related GI Bleeding?</a:t>
            </a:r>
          </a:p>
        </p:txBody>
      </p:sp>
    </p:spTree>
    <p:extLst>
      <p:ext uri="{BB962C8B-B14F-4D97-AF65-F5344CB8AC3E}">
        <p14:creationId xmlns:p14="http://schemas.microsoft.com/office/powerpoint/2010/main" val="34489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47602-7B80-BAAC-740D-BA43EB6D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A1437-13AB-A790-0142-7DBCAABE4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6624"/>
            <a:ext cx="10515600" cy="3741556"/>
          </a:xfrm>
        </p:spPr>
        <p:txBody>
          <a:bodyPr>
            <a:normAutofit/>
          </a:bodyPr>
          <a:lstStyle/>
          <a:p>
            <a:r>
              <a:rPr lang="en-US" sz="2400" dirty="0"/>
              <a:t>Angiodysplasias are the most common vascular malformation in the GI tract &amp; can cause recurrent GI bleeding requiring frequent transfusions</a:t>
            </a:r>
          </a:p>
          <a:p>
            <a:r>
              <a:rPr lang="en-US" sz="2400" dirty="0"/>
              <a:t>Recent studies show thalidomide and octreotide improve angiodysplasia-related GI bleeding outcomes, but evidence from randomized trials was lacking</a:t>
            </a:r>
          </a:p>
          <a:p>
            <a:r>
              <a:rPr lang="en-US" sz="2400" dirty="0"/>
              <a:t>This is the first randomized controlled study evaluating the efficacy of octreotide on transfusion requirements in patients with angiodysplasia-related GI bleeding</a:t>
            </a:r>
          </a:p>
        </p:txBody>
      </p:sp>
    </p:spTree>
    <p:extLst>
      <p:ext uri="{BB962C8B-B14F-4D97-AF65-F5344CB8AC3E}">
        <p14:creationId xmlns:p14="http://schemas.microsoft.com/office/powerpoint/2010/main" val="198370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11F81-D144-33F2-D5E2-53FF83CEA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691A4-9D59-B97E-2CB8-B7DD13CC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5D5E-D2CD-6A95-284F-D7600D73B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590"/>
            <a:ext cx="5054600" cy="3742372"/>
          </a:xfrm>
        </p:spPr>
        <p:txBody>
          <a:bodyPr>
            <a:noAutofit/>
          </a:bodyPr>
          <a:lstStyle/>
          <a:p>
            <a:r>
              <a:rPr lang="en-US" sz="2000" dirty="0"/>
              <a:t>Multicenter, open-label, randomized controlled trial</a:t>
            </a:r>
          </a:p>
          <a:p>
            <a:r>
              <a:rPr lang="en-US" sz="2000" dirty="0"/>
              <a:t>Cohort: </a:t>
            </a:r>
          </a:p>
          <a:p>
            <a:pPr lvl="1"/>
            <a:r>
              <a:rPr lang="en-US" sz="2000" dirty="0"/>
              <a:t>Adults age ≥18 years </a:t>
            </a:r>
          </a:p>
          <a:p>
            <a:pPr lvl="1"/>
            <a:r>
              <a:rPr lang="en-US" sz="2000" dirty="0"/>
              <a:t>Endoscopically confirmed angiodysplasia-related bleeding requiring ≥4 blood or IV iron transfusions within the past 1 year</a:t>
            </a:r>
          </a:p>
          <a:p>
            <a:r>
              <a:rPr lang="en-US" sz="2000" dirty="0"/>
              <a:t>Study period:</a:t>
            </a:r>
            <a:r>
              <a:rPr lang="en-US" sz="2000" b="1" dirty="0"/>
              <a:t> </a:t>
            </a:r>
            <a:r>
              <a:rPr lang="en-US" sz="2000" dirty="0"/>
              <a:t>Sep 2015 - Apr 2021</a:t>
            </a:r>
          </a:p>
          <a:p>
            <a:r>
              <a:rPr lang="en-US" sz="2000" dirty="0"/>
              <a:t>Treatment duration: 1 year</a:t>
            </a:r>
          </a:p>
        </p:txBody>
      </p:sp>
      <p:graphicFrame>
        <p:nvGraphicFramePr>
          <p:cNvPr id="7" name="Content Placeholder 12">
            <a:extLst>
              <a:ext uri="{FF2B5EF4-FFF2-40B4-BE49-F238E27FC236}">
                <a16:creationId xmlns:a16="http://schemas.microsoft.com/office/drawing/2014/main" id="{F1576371-7009-04AF-DE41-A3A79A0BBB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755343"/>
              </p:ext>
            </p:extLst>
          </p:nvPr>
        </p:nvGraphicFramePr>
        <p:xfrm>
          <a:off x="5636871" y="1519621"/>
          <a:ext cx="6161429" cy="5077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A7C83EE-A8D8-A53E-AD9D-6469A818271F}"/>
              </a:ext>
            </a:extLst>
          </p:cNvPr>
          <p:cNvCxnSpPr>
            <a:cxnSpLocks/>
          </p:cNvCxnSpPr>
          <p:nvPr/>
        </p:nvCxnSpPr>
        <p:spPr>
          <a:xfrm>
            <a:off x="8648700" y="2338773"/>
            <a:ext cx="8001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6222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DBDF9-4C32-3CFB-C65D-74E87338F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1D813-ACB6-CC0B-DF54-BEC4257AB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16200"/>
            <a:ext cx="10515600" cy="3560762"/>
          </a:xfrm>
        </p:spPr>
        <p:txBody>
          <a:bodyPr/>
          <a:lstStyle/>
          <a:p>
            <a:r>
              <a:rPr lang="en-US" dirty="0"/>
              <a:t>Patients were allocated (1:1) to 40-mg long-acting octreotide injections every 28 days for 52 weeks or standard of care</a:t>
            </a:r>
          </a:p>
        </p:txBody>
      </p:sp>
    </p:spTree>
    <p:extLst>
      <p:ext uri="{BB962C8B-B14F-4D97-AF65-F5344CB8AC3E}">
        <p14:creationId xmlns:p14="http://schemas.microsoft.com/office/powerpoint/2010/main" val="3689491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F5918-6EB7-3942-DEEB-4277F34D0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E0057-E2C2-4DA5-B7A5-11F981956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590"/>
            <a:ext cx="10515600" cy="4220210"/>
          </a:xfrm>
        </p:spPr>
        <p:txBody>
          <a:bodyPr>
            <a:normAutofit/>
          </a:bodyPr>
          <a:lstStyle/>
          <a:p>
            <a:r>
              <a:rPr lang="en-US" b="1" dirty="0">
                <a:latin typeface="GOTHAM-MEDIUM" panose="02000504050000020004" pitchFamily="2" charset="0"/>
              </a:rPr>
              <a:t>Standard-of-care</a:t>
            </a:r>
          </a:p>
          <a:p>
            <a:pPr lvl="1"/>
            <a:r>
              <a:rPr lang="en-US" sz="2800" dirty="0">
                <a:latin typeface="GOTHAM-MEDIUM" panose="02000504050000020004" pitchFamily="2" charset="0"/>
              </a:rPr>
              <a:t>IV iron and RBC transfusions prescribed at discretion of treating physician </a:t>
            </a:r>
          </a:p>
          <a:p>
            <a:pPr lvl="1"/>
            <a:r>
              <a:rPr lang="en-US" sz="2800" dirty="0">
                <a:latin typeface="GOTHAM-MEDIUM" panose="02000504050000020004" pitchFamily="2" charset="0"/>
              </a:rPr>
              <a:t>Anemia was managed with oral iron supplementation; if ineffective, IV iron or RBC transfusions were given</a:t>
            </a:r>
          </a:p>
          <a:p>
            <a:pPr marL="457200" lvl="1" indent="0">
              <a:buNone/>
            </a:pPr>
            <a:endParaRPr lang="en-US" sz="2800" dirty="0">
              <a:latin typeface="GOTHAM-MEDIUM" panose="02000504050000020004" pitchFamily="2" charset="0"/>
            </a:endParaRPr>
          </a:p>
          <a:p>
            <a:r>
              <a:rPr lang="en-US" b="1" dirty="0">
                <a:latin typeface="GOTHAM-MEDIUM" panose="02000504050000020004" pitchFamily="2" charset="0"/>
              </a:rPr>
              <a:t>Transfusion unit</a:t>
            </a:r>
          </a:p>
          <a:p>
            <a:pPr lvl="1"/>
            <a:r>
              <a:rPr lang="en-US" sz="2800" dirty="0">
                <a:latin typeface="GOTHAM-MEDIUM" panose="02000504050000020004" pitchFamily="2" charset="0"/>
              </a:rPr>
              <a:t>Red Blood Cell Transfusions per 500 cc</a:t>
            </a:r>
          </a:p>
          <a:p>
            <a:pPr lvl="1"/>
            <a:r>
              <a:rPr lang="en-US" sz="2800" dirty="0">
                <a:latin typeface="GOTHAM-MEDIUM" panose="02000504050000020004" pitchFamily="2" charset="0"/>
              </a:rPr>
              <a:t>IV Iron per 500 mg</a:t>
            </a:r>
          </a:p>
        </p:txBody>
      </p:sp>
    </p:spTree>
    <p:extLst>
      <p:ext uri="{BB962C8B-B14F-4D97-AF65-F5344CB8AC3E}">
        <p14:creationId xmlns:p14="http://schemas.microsoft.com/office/powerpoint/2010/main" val="2336810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3DC58-D4A1-4852-6E6D-FF12D43D3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A243A-C3B2-6575-2188-B11A516F1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51669-0E64-BED8-A815-51A1F2FB8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6500"/>
            <a:ext cx="10515600" cy="41783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latin typeface="GOTHAM-MEDIUM" panose="02000504050000020004" pitchFamily="2" charset="0"/>
              </a:rPr>
              <a:t>Primary outcome: </a:t>
            </a:r>
          </a:p>
          <a:p>
            <a:pPr lvl="1">
              <a:spcAft>
                <a:spcPts val="600"/>
              </a:spcAft>
            </a:pPr>
            <a:r>
              <a:rPr lang="en-US" dirty="0">
                <a:latin typeface="GOTHAM-MEDIUM" panose="02000504050000020004" pitchFamily="2" charset="0"/>
              </a:rPr>
              <a:t>Mean difference in transfusion units between octreotide and standard of care groups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dirty="0">
              <a:latin typeface="GOTHAM-MEDIUM" panose="02000504050000020004" pitchFamily="2" charset="0"/>
            </a:endParaRPr>
          </a:p>
          <a:p>
            <a:pPr>
              <a:spcAft>
                <a:spcPts val="600"/>
              </a:spcAft>
            </a:pPr>
            <a:r>
              <a:rPr lang="en-US" sz="2400" b="1" dirty="0">
                <a:latin typeface="GOTHAM-MEDIUM" panose="02000504050000020004" pitchFamily="2" charset="0"/>
              </a:rPr>
              <a:t>Secondary outcomes:</a:t>
            </a:r>
          </a:p>
          <a:p>
            <a:pPr lvl="1">
              <a:spcAft>
                <a:spcPts val="600"/>
              </a:spcAft>
            </a:pPr>
            <a:r>
              <a:rPr lang="en-US" dirty="0">
                <a:latin typeface="GOTHAM-MEDIUM" panose="02000504050000020004" pitchFamily="2" charset="0"/>
              </a:rPr>
              <a:t>Proportion of participants that experienced ≥50% and 100% reduction in number of transfusion units compared to baseline</a:t>
            </a:r>
          </a:p>
          <a:p>
            <a:pPr lvl="1">
              <a:spcAft>
                <a:spcPts val="600"/>
              </a:spcAft>
            </a:pPr>
            <a:r>
              <a:rPr lang="en-US" dirty="0">
                <a:latin typeface="GOTHAM-MEDIUM" panose="02000504050000020004" pitchFamily="2" charset="0"/>
              </a:rPr>
              <a:t>Proportion requiring concomitant care</a:t>
            </a:r>
          </a:p>
          <a:p>
            <a:pPr lvl="1">
              <a:spcAft>
                <a:spcPts val="600"/>
              </a:spcAft>
            </a:pPr>
            <a:r>
              <a:rPr lang="en-US" dirty="0">
                <a:latin typeface="GOTHAM-MEDIUM" panose="02000504050000020004" pitchFamily="2" charset="0"/>
              </a:rPr>
              <a:t>Mean difference in endoscopic procedures between groups</a:t>
            </a:r>
          </a:p>
          <a:p>
            <a:pPr lvl="1">
              <a:spcAft>
                <a:spcPts val="600"/>
              </a:spcAft>
            </a:pPr>
            <a:r>
              <a:rPr lang="en-US" dirty="0">
                <a:latin typeface="GOTHAM-MEDIUM" panose="02000504050000020004" pitchFamily="2" charset="0"/>
              </a:rPr>
              <a:t>Mean difference in bleeding episodes</a:t>
            </a:r>
          </a:p>
          <a:p>
            <a:pPr lvl="1">
              <a:spcAft>
                <a:spcPts val="600"/>
              </a:spcAft>
            </a:pPr>
            <a:r>
              <a:rPr lang="en-US" dirty="0">
                <a:latin typeface="GOTHAM-MEDIUM" panose="02000504050000020004" pitchFamily="2" charset="0"/>
              </a:rPr>
              <a:t>Healthcare utilization</a:t>
            </a:r>
          </a:p>
        </p:txBody>
      </p:sp>
    </p:spTree>
    <p:extLst>
      <p:ext uri="{BB962C8B-B14F-4D97-AF65-F5344CB8AC3E}">
        <p14:creationId xmlns:p14="http://schemas.microsoft.com/office/powerpoint/2010/main" val="3812492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66A4C-EFA8-2790-0325-C7C39DE1D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7DC82-CA26-FADB-0888-B3C2E2772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8773"/>
            <a:ext cx="10515600" cy="374237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u="sng" dirty="0"/>
              <a:t>62 patients enrolled</a:t>
            </a:r>
            <a:r>
              <a:rPr lang="en-US" dirty="0"/>
              <a:t>: 52% male, average age 72 years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u="sng" dirty="0"/>
              <a:t>Location of angiodysplasia</a:t>
            </a:r>
            <a:r>
              <a:rPr lang="en-US" dirty="0"/>
              <a:t>: small intestine (87%), colon (48%), stomach (27%)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u="sng" dirty="0"/>
              <a:t>Antiplatelet or anticoagulant use</a:t>
            </a:r>
            <a:r>
              <a:rPr lang="en-US" dirty="0"/>
              <a:t>: around 80% in both groups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u="sng" dirty="0"/>
              <a:t>Adverse events</a:t>
            </a:r>
            <a:r>
              <a:rPr lang="en-US" dirty="0"/>
              <a:t>: 71% in octreotide group (91% drug-related), 68% in standard of care group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u="sng" dirty="0"/>
              <a:t>Follow up</a:t>
            </a:r>
            <a:r>
              <a:rPr lang="en-US" dirty="0"/>
              <a:t>: no patients withdrew from the study but 7 died before completion (unrelated to octreotide in 6 cases, 1 case unknown)</a:t>
            </a:r>
          </a:p>
        </p:txBody>
      </p:sp>
    </p:spTree>
    <p:extLst>
      <p:ext uri="{BB962C8B-B14F-4D97-AF65-F5344CB8AC3E}">
        <p14:creationId xmlns:p14="http://schemas.microsoft.com/office/powerpoint/2010/main" val="2576425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6A654-3F51-395E-A1A2-3B040259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19" y="1450174"/>
            <a:ext cx="10515600" cy="81915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8629C5E-05DF-B756-4174-3073FE0E6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981832"/>
              </p:ext>
            </p:extLst>
          </p:nvPr>
        </p:nvGraphicFramePr>
        <p:xfrm>
          <a:off x="623762" y="2081901"/>
          <a:ext cx="9695114" cy="43409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3633516">
                  <a:extLst>
                    <a:ext uri="{9D8B030D-6E8A-4147-A177-3AD203B41FA5}">
                      <a16:colId xmlns:a16="http://schemas.microsoft.com/office/drawing/2014/main" val="367855639"/>
                    </a:ext>
                  </a:extLst>
                </a:gridCol>
                <a:gridCol w="1894249">
                  <a:extLst>
                    <a:ext uri="{9D8B030D-6E8A-4147-A177-3AD203B41FA5}">
                      <a16:colId xmlns:a16="http://schemas.microsoft.com/office/drawing/2014/main" val="736911132"/>
                    </a:ext>
                  </a:extLst>
                </a:gridCol>
                <a:gridCol w="1790926">
                  <a:extLst>
                    <a:ext uri="{9D8B030D-6E8A-4147-A177-3AD203B41FA5}">
                      <a16:colId xmlns:a16="http://schemas.microsoft.com/office/drawing/2014/main" val="3734299454"/>
                    </a:ext>
                  </a:extLst>
                </a:gridCol>
                <a:gridCol w="2376423">
                  <a:extLst>
                    <a:ext uri="{9D8B030D-6E8A-4147-A177-3AD203B41FA5}">
                      <a16:colId xmlns:a16="http://schemas.microsoft.com/office/drawing/2014/main" val="1766098815"/>
                    </a:ext>
                  </a:extLst>
                </a:gridCol>
              </a:tblGrid>
              <a:tr h="5421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 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Octreotide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(n=31)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Standard of Care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(n=31)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Difference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546403"/>
                  </a:ext>
                </a:extLst>
              </a:tr>
              <a:tr h="47641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Primary outcome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188450"/>
                  </a:ext>
                </a:extLst>
              </a:tr>
              <a:tr h="3304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Transfusion units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11.0 (5.5–16.5)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21.2 (15.7–26.7)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10.2 (2.4–18.1), </a:t>
                      </a: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=0.01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588408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     RBC transfusions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8.2 (3.2–13.2)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16.8 (11.8–21.8)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8.6 (1.4–15.7)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597207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     IV iron transfusions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2.8 (1.3–4.3)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4.6 (3.1–6.0)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1.8 (0.3–3.9)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784093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Secondary outcomes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256261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     Transfusion decrease ≥50%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19/31 (61)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6/31 (19)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13/31 (42)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730714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     Transfusion decrease by 100%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5/19 (26)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1/6 (17)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 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954013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Required concomitant care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4/31 (13)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14/31 (45)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--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749650"/>
                  </a:ext>
                </a:extLst>
              </a:tr>
              <a:tr h="3189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Endoscopic procedures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0.3 (-0.1 to 0.7)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1.2 (0.8-1.6)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0.9 (0.3-1.5)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205852"/>
                  </a:ext>
                </a:extLst>
              </a:tr>
              <a:tr h="33830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     Bleeding episodes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5.3 (2.9–7.6)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8.5 (6.1–10.8)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3.2 (-0.2 to 6.6)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234112"/>
                  </a:ext>
                </a:extLst>
              </a:tr>
              <a:tr h="4212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     Hospital admissions</a:t>
                      </a: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0.5 (-0.2 to 1.1)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1.8 (1.2–2.5)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kern="100" dirty="0">
                          <a:solidFill>
                            <a:schemeClr val="tx1"/>
                          </a:solidFill>
                          <a:effectLst/>
                          <a:latin typeface="GOTHAM-MEDIUM" panose="02000504050000020004" pitchFamily="2" charset="0"/>
                        </a:rPr>
                        <a:t>1.3 (0.4–2.3)</a:t>
                      </a:r>
                      <a:endParaRPr lang="en-US" sz="1400" b="0" i="0" kern="100" dirty="0">
                        <a:solidFill>
                          <a:schemeClr val="tx1"/>
                        </a:solidFill>
                        <a:effectLst/>
                        <a:latin typeface="GOTHAM-MEDIUM" panose="02000504050000020004" pitchFamily="2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317659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871DAD9-BF58-1C01-8FA2-B395ABB598F6}"/>
              </a:ext>
            </a:extLst>
          </p:cNvPr>
          <p:cNvSpPr txBox="1"/>
          <p:nvPr/>
        </p:nvSpPr>
        <p:spPr>
          <a:xfrm>
            <a:off x="1592263" y="6422899"/>
            <a:ext cx="4770437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GOTHAM-BOOK" panose="02000504050000020004" pitchFamily="2" charset="0"/>
              </a:rPr>
              <a:t>Data expressed as mean (95% confidence interval) or n (%)</a:t>
            </a:r>
          </a:p>
        </p:txBody>
      </p:sp>
    </p:spTree>
    <p:extLst>
      <p:ext uri="{BB962C8B-B14F-4D97-AF65-F5344CB8AC3E}">
        <p14:creationId xmlns:p14="http://schemas.microsoft.com/office/powerpoint/2010/main" val="3332615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4DACA1F8-9C4C-5742-A5B0-E3FEB4B09FA3}" vid="{04ECDA4A-D5FC-3945-A844-6F4A617F54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60192c-e533-4338-b0f9-1ff3998d6e3e">
      <Terms xmlns="http://schemas.microsoft.com/office/infopath/2007/PartnerControls"/>
    </lcf76f155ced4ddcb4097134ff3c332f>
    <TaxCatchAll xmlns="8bd30ee2-4746-4efb-9d1c-b787e94acd8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89989C00854440814EE6586A2E4C2B" ma:contentTypeVersion="18" ma:contentTypeDescription="Create a new document." ma:contentTypeScope="" ma:versionID="87758759d05e06cc80316d67ce6cee17">
  <xsd:schema xmlns:xsd="http://www.w3.org/2001/XMLSchema" xmlns:xs="http://www.w3.org/2001/XMLSchema" xmlns:p="http://schemas.microsoft.com/office/2006/metadata/properties" xmlns:ns2="b760192c-e533-4338-b0f9-1ff3998d6e3e" xmlns:ns3="8bd30ee2-4746-4efb-9d1c-b787e94acd8d" targetNamespace="http://schemas.microsoft.com/office/2006/metadata/properties" ma:root="true" ma:fieldsID="5b24c507c78746a2e00c63fdff154261" ns2:_="" ns3:_="">
    <xsd:import namespace="b760192c-e533-4338-b0f9-1ff3998d6e3e"/>
    <xsd:import namespace="8bd30ee2-4746-4efb-9d1c-b787e94acd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60192c-e533-4338-b0f9-1ff3998d6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d7ea3aa-744b-45d6-b40f-39600c655c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30ee2-4746-4efb-9d1c-b787e94acd8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dd53964-afd9-4525-91bb-182c538c8232}" ma:internalName="TaxCatchAll" ma:showField="CatchAllData" ma:web="8bd30ee2-4746-4efb-9d1c-b787e94acd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68EC12-50AE-4581-B8B6-6D566A2405B7}">
  <ds:schemaRefs>
    <ds:schemaRef ds:uri="http://schemas.microsoft.com/office/2006/metadata/properties"/>
    <ds:schemaRef ds:uri="http://schemas.microsoft.com/office/infopath/2007/PartnerControls"/>
    <ds:schemaRef ds:uri="b760192c-e533-4338-b0f9-1ff3998d6e3e"/>
    <ds:schemaRef ds:uri="8bd30ee2-4746-4efb-9d1c-b787e94acd8d"/>
  </ds:schemaRefs>
</ds:datastoreItem>
</file>

<file path=customXml/itemProps2.xml><?xml version="1.0" encoding="utf-8"?>
<ds:datastoreItem xmlns:ds="http://schemas.openxmlformats.org/officeDocument/2006/customXml" ds:itemID="{27F81619-0CCD-4129-8C1C-4F2A37C628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70B616-1EFB-432E-8416-70505B8680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60192c-e533-4338-b0f9-1ff3998d6e3e"/>
    <ds:schemaRef ds:uri="8bd30ee2-4746-4efb-9d1c-b787e94acd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890</Words>
  <Application>Microsoft Office PowerPoint</Application>
  <PresentationFormat>Widescreen</PresentationFormat>
  <Paragraphs>132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GOTHAM-BOOK</vt:lpstr>
      <vt:lpstr>GOTHAM-MEDIUM</vt:lpstr>
      <vt:lpstr>Wingdings</vt:lpstr>
      <vt:lpstr>Office Theme</vt:lpstr>
      <vt:lpstr>PowerPoint Presentation</vt:lpstr>
      <vt:lpstr>Study Question:</vt:lpstr>
      <vt:lpstr>Why is This Important?</vt:lpstr>
      <vt:lpstr>Study Design</vt:lpstr>
      <vt:lpstr>Interventions</vt:lpstr>
      <vt:lpstr>Study Definitions</vt:lpstr>
      <vt:lpstr>Study Outcomes</vt:lpstr>
      <vt:lpstr>Results</vt:lpstr>
      <vt:lpstr>Results</vt:lpstr>
      <vt:lpstr>Key Study Findings</vt:lpstr>
      <vt:lpstr>Study Limitations</vt:lpstr>
      <vt:lpstr>How Should We Apply This to Our Practice?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Natalie Wilson</dc:creator>
  <cp:lastModifiedBy>Claire Neumann</cp:lastModifiedBy>
  <cp:revision>15</cp:revision>
  <dcterms:created xsi:type="dcterms:W3CDTF">2024-09-09T19:10:22Z</dcterms:created>
  <dcterms:modified xsi:type="dcterms:W3CDTF">2025-07-16T03:02:15Z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0x010100AD89989C00854440814EE6586A2E4C2B</vt:lpwstr>
  </property>
</Properties>
</file>